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73" r:id="rId5"/>
    <p:sldId id="257" r:id="rId6"/>
    <p:sldId id="259" r:id="rId7"/>
    <p:sldId id="258" r:id="rId8"/>
    <p:sldId id="260" r:id="rId9"/>
    <p:sldId id="282" r:id="rId10"/>
    <p:sldId id="274" r:id="rId11"/>
    <p:sldId id="281" r:id="rId12"/>
    <p:sldId id="266" r:id="rId13"/>
    <p:sldId id="278" r:id="rId14"/>
    <p:sldId id="291" r:id="rId15"/>
    <p:sldId id="297" r:id="rId16"/>
    <p:sldId id="298" r:id="rId17"/>
    <p:sldId id="299" r:id="rId18"/>
    <p:sldId id="293" r:id="rId19"/>
    <p:sldId id="294" r:id="rId20"/>
    <p:sldId id="300" r:id="rId21"/>
    <p:sldId id="261" r:id="rId22"/>
    <p:sldId id="277" r:id="rId23"/>
    <p:sldId id="263" r:id="rId24"/>
    <p:sldId id="279" r:id="rId25"/>
    <p:sldId id="275" r:id="rId26"/>
    <p:sldId id="276" r:id="rId27"/>
    <p:sldId id="267" r:id="rId28"/>
    <p:sldId id="296" r:id="rId29"/>
    <p:sldId id="283" r:id="rId30"/>
    <p:sldId id="284" r:id="rId31"/>
    <p:sldId id="285" r:id="rId32"/>
    <p:sldId id="287" r:id="rId33"/>
    <p:sldId id="295" r:id="rId34"/>
    <p:sldId id="290" r:id="rId35"/>
    <p:sldId id="28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BE5"/>
    <a:srgbClr val="FFFFFF"/>
    <a:srgbClr val="DA0F47"/>
    <a:srgbClr val="E5577E"/>
    <a:srgbClr val="C00A3E"/>
    <a:srgbClr val="D96C8B"/>
    <a:srgbClr val="CD3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BB612-6523-6B34-C14F-1C440BCF54B9}" v="7174" dt="2023-03-26T02:57:41.205"/>
    <p1510:client id="{5AB9D081-7780-801E-58EA-876B47ED0C82}" v="3629" dt="2023-03-26T02:56:14.122"/>
    <p1510:client id="{9FDECCB2-3758-4291-B800-5EE08E316DD5}" v="2049" dt="2023-03-26T02:58:11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5aa791eb4837fc9d8a71518807ae4c8dfb0f993739814f90dcb8f90844cc38e6::" providerId="AD" clId="Web-{5AB9D081-7780-801E-58EA-876B47ED0C82}"/>
    <pc:docChg chg="addSld modSld">
      <pc:chgData name="게스트 사용자" userId="S::urn:spo:anon#5aa791eb4837fc9d8a71518807ae4c8dfb0f993739814f90dcb8f90844cc38e6::" providerId="AD" clId="Web-{5AB9D081-7780-801E-58EA-876B47ED0C82}" dt="2023-03-26T02:56:13.138" v="2005" actId="20577"/>
      <pc:docMkLst>
        <pc:docMk/>
      </pc:docMkLst>
      <pc:sldChg chg="delSp modSp">
        <pc:chgData name="게스트 사용자" userId="S::urn:spo:anon#5aa791eb4837fc9d8a71518807ae4c8dfb0f993739814f90dcb8f90844cc38e6::" providerId="AD" clId="Web-{5AB9D081-7780-801E-58EA-876B47ED0C82}" dt="2023-03-26T02:33:49.842" v="537"/>
        <pc:sldMkLst>
          <pc:docMk/>
          <pc:sldMk cId="632176021" sldId="258"/>
        </pc:sldMkLst>
        <pc:spChg chg="del mod">
          <ac:chgData name="게스트 사용자" userId="S::urn:spo:anon#5aa791eb4837fc9d8a71518807ae4c8dfb0f993739814f90dcb8f90844cc38e6::" providerId="AD" clId="Web-{5AB9D081-7780-801E-58EA-876B47ED0C82}" dt="2023-03-26T02:33:49.842" v="537"/>
          <ac:spMkLst>
            <pc:docMk/>
            <pc:sldMk cId="632176021" sldId="258"/>
            <ac:spMk id="4" creationId="{D0E52C90-1D4C-C0FD-554D-3D99850E7EFA}"/>
          </ac:spMkLst>
        </pc:spChg>
      </pc:sldChg>
      <pc:sldChg chg="addSp delSp modSp">
        <pc:chgData name="게스트 사용자" userId="S::urn:spo:anon#5aa791eb4837fc9d8a71518807ae4c8dfb0f993739814f90dcb8f90844cc38e6::" providerId="AD" clId="Web-{5AB9D081-7780-801E-58EA-876B47ED0C82}" dt="2023-03-26T02:26:39.114" v="360" actId="14100"/>
        <pc:sldMkLst>
          <pc:docMk/>
          <pc:sldMk cId="1823510609" sldId="261"/>
        </pc:sldMkLst>
        <pc:spChg chg="mod">
          <ac:chgData name="게스트 사용자" userId="S::urn:spo:anon#5aa791eb4837fc9d8a71518807ae4c8dfb0f993739814f90dcb8f90844cc38e6::" providerId="AD" clId="Web-{5AB9D081-7780-801E-58EA-876B47ED0C82}" dt="2023-03-26T02:25:27.019" v="342" actId="20577"/>
          <ac:spMkLst>
            <pc:docMk/>
            <pc:sldMk cId="1823510609" sldId="261"/>
            <ac:spMk id="3" creationId="{4DFE3B44-2378-FEC4-53F5-549BCCC8A6AE}"/>
          </ac:spMkLst>
        </pc:spChg>
        <pc:spChg chg="mod ord">
          <ac:chgData name="게스트 사용자" userId="S::urn:spo:anon#5aa791eb4837fc9d8a71518807ae4c8dfb0f993739814f90dcb8f90844cc38e6::" providerId="AD" clId="Web-{5AB9D081-7780-801E-58EA-876B47ED0C82}" dt="2023-03-26T02:26:39.114" v="360" actId="14100"/>
          <ac:spMkLst>
            <pc:docMk/>
            <pc:sldMk cId="1823510609" sldId="261"/>
            <ac:spMk id="19" creationId="{6225F211-26C9-B5C7-4C70-95650DE1E0BD}"/>
          </ac:spMkLst>
        </pc:spChg>
        <pc:spChg chg="mod ord">
          <ac:chgData name="게스트 사용자" userId="S::urn:spo:anon#5aa791eb4837fc9d8a71518807ae4c8dfb0f993739814f90dcb8f90844cc38e6::" providerId="AD" clId="Web-{5AB9D081-7780-801E-58EA-876B47ED0C82}" dt="2023-03-26T02:26:28.895" v="357" actId="1076"/>
          <ac:spMkLst>
            <pc:docMk/>
            <pc:sldMk cId="1823510609" sldId="261"/>
            <ac:spMk id="20" creationId="{7D98DA41-2224-64DB-6BC2-9D0C17FBC229}"/>
          </ac:spMkLst>
        </pc:spChg>
        <pc:picChg chg="add mod">
          <ac:chgData name="게스트 사용자" userId="S::urn:spo:anon#5aa791eb4837fc9d8a71518807ae4c8dfb0f993739814f90dcb8f90844cc38e6::" providerId="AD" clId="Web-{5AB9D081-7780-801E-58EA-876B47ED0C82}" dt="2023-03-26T02:26:31.708" v="358" actId="14100"/>
          <ac:picMkLst>
            <pc:docMk/>
            <pc:sldMk cId="1823510609" sldId="261"/>
            <ac:picMk id="2" creationId="{6C359F5E-922C-A95D-27A8-0BA2647B25A8}"/>
          </ac:picMkLst>
        </pc:picChg>
        <pc:picChg chg="add mod">
          <ac:chgData name="게스트 사용자" userId="S::urn:spo:anon#5aa791eb4837fc9d8a71518807ae4c8dfb0f993739814f90dcb8f90844cc38e6::" providerId="AD" clId="Web-{5AB9D081-7780-801E-58EA-876B47ED0C82}" dt="2023-03-26T02:26:26.520" v="356" actId="14100"/>
          <ac:picMkLst>
            <pc:docMk/>
            <pc:sldMk cId="1823510609" sldId="261"/>
            <ac:picMk id="5" creationId="{CC6E470C-4FF1-1179-72C6-EE7185243559}"/>
          </ac:picMkLst>
        </pc:picChg>
        <pc:picChg chg="del">
          <ac:chgData name="게스트 사용자" userId="S::urn:spo:anon#5aa791eb4837fc9d8a71518807ae4c8dfb0f993739814f90dcb8f90844cc38e6::" providerId="AD" clId="Web-{5AB9D081-7780-801E-58EA-876B47ED0C82}" dt="2023-03-26T02:25:16.909" v="333"/>
          <ac:picMkLst>
            <pc:docMk/>
            <pc:sldMk cId="1823510609" sldId="261"/>
            <ac:picMk id="13" creationId="{599C4897-0E60-B08F-914D-320FEB10AB7F}"/>
          </ac:picMkLst>
        </pc:picChg>
        <pc:picChg chg="del">
          <ac:chgData name="게스트 사용자" userId="S::urn:spo:anon#5aa791eb4837fc9d8a71518807ae4c8dfb0f993739814f90dcb8f90844cc38e6::" providerId="AD" clId="Web-{5AB9D081-7780-801E-58EA-876B47ED0C82}" dt="2023-03-26T02:25:59.754" v="343"/>
          <ac:picMkLst>
            <pc:docMk/>
            <pc:sldMk cId="1823510609" sldId="261"/>
            <ac:picMk id="15" creationId="{1B0C7096-AA83-0998-477C-5CC19F34062D}"/>
          </ac:picMkLst>
        </pc:picChg>
      </pc:sldChg>
      <pc:sldChg chg="delSp modSp">
        <pc:chgData name="게스트 사용자" userId="S::urn:spo:anon#5aa791eb4837fc9d8a71518807ae4c8dfb0f993739814f90dcb8f90844cc38e6::" providerId="AD" clId="Web-{5AB9D081-7780-801E-58EA-876B47ED0C82}" dt="2023-03-26T02:36:45.222" v="648" actId="20577"/>
        <pc:sldMkLst>
          <pc:docMk/>
          <pc:sldMk cId="1693432464" sldId="263"/>
        </pc:sldMkLst>
        <pc:spChg chg="del mod">
          <ac:chgData name="게스트 사용자" userId="S::urn:spo:anon#5aa791eb4837fc9d8a71518807ae4c8dfb0f993739814f90dcb8f90844cc38e6::" providerId="AD" clId="Web-{5AB9D081-7780-801E-58EA-876B47ED0C82}" dt="2023-03-26T02:36:24.519" v="621"/>
          <ac:spMkLst>
            <pc:docMk/>
            <pc:sldMk cId="1693432464" sldId="263"/>
            <ac:spMk id="2" creationId="{1876894B-5A65-1EAB-31D0-498ED695163A}"/>
          </ac:spMkLst>
        </pc:spChg>
        <pc:spChg chg="mod">
          <ac:chgData name="게스트 사용자" userId="S::urn:spo:anon#5aa791eb4837fc9d8a71518807ae4c8dfb0f993739814f90dcb8f90844cc38e6::" providerId="AD" clId="Web-{5AB9D081-7780-801E-58EA-876B47ED0C82}" dt="2023-03-26T02:36:45.222" v="648" actId="20577"/>
          <ac:spMkLst>
            <pc:docMk/>
            <pc:sldMk cId="1693432464" sldId="263"/>
            <ac:spMk id="5" creationId="{63EC33CC-080E-B22C-98ED-8C18F812DDDE}"/>
          </ac:spMkLst>
        </pc:spChg>
      </pc:sldChg>
      <pc:sldChg chg="delSp modSp">
        <pc:chgData name="게스트 사용자" userId="S::urn:spo:anon#5aa791eb4837fc9d8a71518807ae4c8dfb0f993739814f90dcb8f90844cc38e6::" providerId="AD" clId="Web-{5AB9D081-7780-801E-58EA-876B47ED0C82}" dt="2023-03-26T02:34:20.329" v="541"/>
        <pc:sldMkLst>
          <pc:docMk/>
          <pc:sldMk cId="2586224871" sldId="266"/>
        </pc:sldMkLst>
        <pc:spChg chg="del mod">
          <ac:chgData name="게스트 사용자" userId="S::urn:spo:anon#5aa791eb4837fc9d8a71518807ae4c8dfb0f993739814f90dcb8f90844cc38e6::" providerId="AD" clId="Web-{5AB9D081-7780-801E-58EA-876B47ED0C82}" dt="2023-03-26T02:34:20.329" v="541"/>
          <ac:spMkLst>
            <pc:docMk/>
            <pc:sldMk cId="2586224871" sldId="266"/>
            <ac:spMk id="4" creationId="{B0D2FD73-67E6-E645-2122-79D6AF4C0EB6}"/>
          </ac:spMkLst>
        </pc:spChg>
      </pc:sldChg>
      <pc:sldChg chg="modSp">
        <pc:chgData name="게스트 사용자" userId="S::urn:spo:anon#5aa791eb4837fc9d8a71518807ae4c8dfb0f993739814f90dcb8f90844cc38e6::" providerId="AD" clId="Web-{5AB9D081-7780-801E-58EA-876B47ED0C82}" dt="2023-03-26T02:42:55.871" v="975" actId="1076"/>
        <pc:sldMkLst>
          <pc:docMk/>
          <pc:sldMk cId="1914507995" sldId="267"/>
        </pc:sldMkLst>
        <pc:spChg chg="mod">
          <ac:chgData name="게스트 사용자" userId="S::urn:spo:anon#5aa791eb4837fc9d8a71518807ae4c8dfb0f993739814f90dcb8f90844cc38e6::" providerId="AD" clId="Web-{5AB9D081-7780-801E-58EA-876B47ED0C82}" dt="2023-03-26T02:42:55.871" v="975" actId="1076"/>
          <ac:spMkLst>
            <pc:docMk/>
            <pc:sldMk cId="1914507995" sldId="267"/>
            <ac:spMk id="2" creationId="{71F3C3EA-E811-77D9-55E9-23802001BFA4}"/>
          </ac:spMkLst>
        </pc:spChg>
      </pc:sldChg>
      <pc:sldChg chg="addSp delSp modSp">
        <pc:chgData name="게스트 사용자" userId="S::urn:spo:anon#5aa791eb4837fc9d8a71518807ae4c8dfb0f993739814f90dcb8f90844cc38e6::" providerId="AD" clId="Web-{5AB9D081-7780-801E-58EA-876B47ED0C82}" dt="2023-03-26T02:32:53.450" v="535"/>
        <pc:sldMkLst>
          <pc:docMk/>
          <pc:sldMk cId="3392081667" sldId="275"/>
        </pc:sldMkLst>
        <pc:spChg chg="del mod">
          <ac:chgData name="게스트 사용자" userId="S::urn:spo:anon#5aa791eb4837fc9d8a71518807ae4c8dfb0f993739814f90dcb8f90844cc38e6::" providerId="AD" clId="Web-{5AB9D081-7780-801E-58EA-876B47ED0C82}" dt="2023-03-26T02:32:53.450" v="535"/>
          <ac:spMkLst>
            <pc:docMk/>
            <pc:sldMk cId="3392081667" sldId="275"/>
            <ac:spMk id="2" creationId="{9498D067-DAD1-CF35-1FAA-C4F4DD8A9D3D}"/>
          </ac:spMkLst>
        </pc:spChg>
        <pc:spChg chg="add del mod">
          <ac:chgData name="게스트 사용자" userId="S::urn:spo:anon#5aa791eb4837fc9d8a71518807ae4c8dfb0f993739814f90dcb8f90844cc38e6::" providerId="AD" clId="Web-{5AB9D081-7780-801E-58EA-876B47ED0C82}" dt="2023-03-26T02:31:26.214" v="383"/>
          <ac:spMkLst>
            <pc:docMk/>
            <pc:sldMk cId="3392081667" sldId="275"/>
            <ac:spMk id="7" creationId="{90A215AD-F35B-3444-2E1C-3449672901D6}"/>
          </ac:spMkLst>
        </pc:spChg>
        <pc:spChg chg="mod">
          <ac:chgData name="게스트 사용자" userId="S::urn:spo:anon#5aa791eb4837fc9d8a71518807ae4c8dfb0f993739814f90dcb8f90844cc38e6::" providerId="AD" clId="Web-{5AB9D081-7780-801E-58EA-876B47ED0C82}" dt="2023-03-26T02:32:52.481" v="534" actId="20577"/>
          <ac:spMkLst>
            <pc:docMk/>
            <pc:sldMk cId="3392081667" sldId="275"/>
            <ac:spMk id="11" creationId="{7A2AB700-2B24-C377-C4F5-49F298F484A0}"/>
          </ac:spMkLst>
        </pc:spChg>
      </pc:sldChg>
      <pc:sldChg chg="addSp delSp modSp">
        <pc:chgData name="게스트 사용자" userId="S::urn:spo:anon#5aa791eb4837fc9d8a71518807ae4c8dfb0f993739814f90dcb8f90844cc38e6::" providerId="AD" clId="Web-{5AB9D081-7780-801E-58EA-876B47ED0C82}" dt="2023-03-26T02:42:48.324" v="974"/>
        <pc:sldMkLst>
          <pc:docMk/>
          <pc:sldMk cId="1357435995" sldId="276"/>
        </pc:sldMkLst>
        <pc:spChg chg="del mod">
          <ac:chgData name="게스트 사용자" userId="S::urn:spo:anon#5aa791eb4837fc9d8a71518807ae4c8dfb0f993739814f90dcb8f90844cc38e6::" providerId="AD" clId="Web-{5AB9D081-7780-801E-58EA-876B47ED0C82}" dt="2023-03-26T02:42:48.324" v="974"/>
          <ac:spMkLst>
            <pc:docMk/>
            <pc:sldMk cId="1357435995" sldId="276"/>
            <ac:spMk id="2" creationId="{E3C6E899-F2D6-B22B-C664-3C7C2E142F4F}"/>
          </ac:spMkLst>
        </pc:spChg>
        <pc:spChg chg="add mod">
          <ac:chgData name="게스트 사용자" userId="S::urn:spo:anon#5aa791eb4837fc9d8a71518807ae4c8dfb0f993739814f90dcb8f90844cc38e6::" providerId="AD" clId="Web-{5AB9D081-7780-801E-58EA-876B47ED0C82}" dt="2023-03-26T02:38:59.335" v="940" actId="20577"/>
          <ac:spMkLst>
            <pc:docMk/>
            <pc:sldMk cId="1357435995" sldId="276"/>
            <ac:spMk id="3" creationId="{7CE08148-ED2F-B83A-6547-723916418ACA}"/>
          </ac:spMkLst>
        </pc:spChg>
      </pc:sldChg>
      <pc:sldChg chg="addSp delSp modSp">
        <pc:chgData name="게스트 사용자" userId="S::urn:spo:anon#5aa791eb4837fc9d8a71518807ae4c8dfb0f993739814f90dcb8f90844cc38e6::" providerId="AD" clId="Web-{5AB9D081-7780-801E-58EA-876B47ED0C82}" dt="2023-03-26T02:27:50.553" v="371" actId="1076"/>
        <pc:sldMkLst>
          <pc:docMk/>
          <pc:sldMk cId="1126762785" sldId="277"/>
        </pc:sldMkLst>
        <pc:spChg chg="mod">
          <ac:chgData name="게스트 사용자" userId="S::urn:spo:anon#5aa791eb4837fc9d8a71518807ae4c8dfb0f993739814f90dcb8f90844cc38e6::" providerId="AD" clId="Web-{5AB9D081-7780-801E-58EA-876B47ED0C82}" dt="2023-03-26T02:27:50.553" v="371" actId="1076"/>
          <ac:spMkLst>
            <pc:docMk/>
            <pc:sldMk cId="1126762785" sldId="277"/>
            <ac:spMk id="21" creationId="{38321A89-E0AF-8112-2B67-BD63DD84C240}"/>
          </ac:spMkLst>
        </pc:spChg>
        <pc:picChg chg="del">
          <ac:chgData name="게스트 사용자" userId="S::urn:spo:anon#5aa791eb4837fc9d8a71518807ae4c8dfb0f993739814f90dcb8f90844cc38e6::" providerId="AD" clId="Web-{5AB9D081-7780-801E-58EA-876B47ED0C82}" dt="2023-03-26T02:27:23.162" v="361"/>
          <ac:picMkLst>
            <pc:docMk/>
            <pc:sldMk cId="1126762785" sldId="277"/>
            <ac:picMk id="2" creationId="{C8F6E99A-C63F-3B30-04CF-4416C147CCDE}"/>
          </ac:picMkLst>
        </pc:picChg>
        <pc:picChg chg="add mod ord">
          <ac:chgData name="게스트 사용자" userId="S::urn:spo:anon#5aa791eb4837fc9d8a71518807ae4c8dfb0f993739814f90dcb8f90844cc38e6::" providerId="AD" clId="Web-{5AB9D081-7780-801E-58EA-876B47ED0C82}" dt="2023-03-26T02:27:47.490" v="370"/>
          <ac:picMkLst>
            <pc:docMk/>
            <pc:sldMk cId="1126762785" sldId="277"/>
            <ac:picMk id="4" creationId="{F4EFE1D1-90A4-3761-F289-19F426405C9F}"/>
          </ac:picMkLst>
        </pc:picChg>
      </pc:sldChg>
      <pc:sldChg chg="modSp">
        <pc:chgData name="게스트 사용자" userId="S::urn:spo:anon#5aa791eb4837fc9d8a71518807ae4c8dfb0f993739814f90dcb8f90844cc38e6::" providerId="AD" clId="Web-{5AB9D081-7780-801E-58EA-876B47ED0C82}" dt="2023-03-26T02:42:25.151" v="973" actId="1076"/>
        <pc:sldMkLst>
          <pc:docMk/>
          <pc:sldMk cId="1592937591" sldId="279"/>
        </pc:sldMkLst>
        <pc:spChg chg="mod">
          <ac:chgData name="게스트 사용자" userId="S::urn:spo:anon#5aa791eb4837fc9d8a71518807ae4c8dfb0f993739814f90dcb8f90844cc38e6::" providerId="AD" clId="Web-{5AB9D081-7780-801E-58EA-876B47ED0C82}" dt="2023-03-26T02:42:25.151" v="973" actId="1076"/>
          <ac:spMkLst>
            <pc:docMk/>
            <pc:sldMk cId="1592937591" sldId="279"/>
            <ac:spMk id="3" creationId="{0830548F-7B43-42C9-995E-377A9DE41206}"/>
          </ac:spMkLst>
        </pc:spChg>
      </pc:sldChg>
      <pc:sldChg chg="addSp delSp modSp">
        <pc:chgData name="게스트 사용자" userId="S::urn:spo:anon#5aa791eb4837fc9d8a71518807ae4c8dfb0f993739814f90dcb8f90844cc38e6::" providerId="AD" clId="Web-{5AB9D081-7780-801E-58EA-876B47ED0C82}" dt="2023-03-26T02:34:03.188" v="539"/>
        <pc:sldMkLst>
          <pc:docMk/>
          <pc:sldMk cId="2074134677" sldId="281"/>
        </pc:sldMkLst>
        <pc:spChg chg="del mod">
          <ac:chgData name="게스트 사용자" userId="S::urn:spo:anon#5aa791eb4837fc9d8a71518807ae4c8dfb0f993739814f90dcb8f90844cc38e6::" providerId="AD" clId="Web-{5AB9D081-7780-801E-58EA-876B47ED0C82}" dt="2023-03-26T02:34:03.188" v="539"/>
          <ac:spMkLst>
            <pc:docMk/>
            <pc:sldMk cId="2074134677" sldId="281"/>
            <ac:spMk id="2" creationId="{FBD1DB03-79F8-C6DD-844E-AFB4DE7363D0}"/>
          </ac:spMkLst>
        </pc:spChg>
        <pc:graphicFrameChg chg="modGraphic">
          <ac:chgData name="게스트 사용자" userId="S::urn:spo:anon#5aa791eb4837fc9d8a71518807ae4c8dfb0f993739814f90dcb8f90844cc38e6::" providerId="AD" clId="Web-{5AB9D081-7780-801E-58EA-876B47ED0C82}" dt="2023-03-26T02:17:01.430" v="1"/>
          <ac:graphicFrameMkLst>
            <pc:docMk/>
            <pc:sldMk cId="2074134677" sldId="281"/>
            <ac:graphicFrameMk id="11" creationId="{292366A0-43C7-02BA-3480-870C11ECAA30}"/>
          </ac:graphicFrameMkLst>
        </pc:graphicFrameChg>
        <pc:graphicFrameChg chg="mod modGraphic">
          <ac:chgData name="게스트 사용자" userId="S::urn:spo:anon#5aa791eb4837fc9d8a71518807ae4c8dfb0f993739814f90dcb8f90844cc38e6::" providerId="AD" clId="Web-{5AB9D081-7780-801E-58EA-876B47ED0C82}" dt="2023-03-26T02:18:26.682" v="81"/>
          <ac:graphicFrameMkLst>
            <pc:docMk/>
            <pc:sldMk cId="2074134677" sldId="281"/>
            <ac:graphicFrameMk id="12" creationId="{3957F0AA-3991-B7B7-9350-FF57F438D44D}"/>
          </ac:graphicFrameMkLst>
        </pc:graphicFrameChg>
        <pc:graphicFrameChg chg="add mod modGraphic">
          <ac:chgData name="게스트 사용자" userId="S::urn:spo:anon#5aa791eb4837fc9d8a71518807ae4c8dfb0f993739814f90dcb8f90844cc38e6::" providerId="AD" clId="Web-{5AB9D081-7780-801E-58EA-876B47ED0C82}" dt="2023-03-26T02:19:14.573" v="165"/>
          <ac:graphicFrameMkLst>
            <pc:docMk/>
            <pc:sldMk cId="2074134677" sldId="281"/>
            <ac:graphicFrameMk id="13" creationId="{5B8D3A24-F61F-BB3B-6991-24BADA8CC55B}"/>
          </ac:graphicFrameMkLst>
        </pc:graphicFrameChg>
        <pc:graphicFrameChg chg="add mod modGraphic">
          <ac:chgData name="게스트 사용자" userId="S::urn:spo:anon#5aa791eb4837fc9d8a71518807ae4c8dfb0f993739814f90dcb8f90844cc38e6::" providerId="AD" clId="Web-{5AB9D081-7780-801E-58EA-876B47ED0C82}" dt="2023-03-26T02:20:03.090" v="265"/>
          <ac:graphicFrameMkLst>
            <pc:docMk/>
            <pc:sldMk cId="2074134677" sldId="281"/>
            <ac:graphicFrameMk id="14" creationId="{39E216CD-07D9-E310-5151-07B90CA36215}"/>
          </ac:graphicFrameMkLst>
        </pc:graphicFrameChg>
        <pc:graphicFrameChg chg="add mod modGraphic">
          <ac:chgData name="게스트 사용자" userId="S::urn:spo:anon#5aa791eb4837fc9d8a71518807ae4c8dfb0f993739814f90dcb8f90844cc38e6::" providerId="AD" clId="Web-{5AB9D081-7780-801E-58EA-876B47ED0C82}" dt="2023-03-26T02:20:58.873" v="331"/>
          <ac:graphicFrameMkLst>
            <pc:docMk/>
            <pc:sldMk cId="2074134677" sldId="281"/>
            <ac:graphicFrameMk id="15" creationId="{9316E936-E1E4-4D06-57C5-D779490F2D1E}"/>
          </ac:graphicFrameMkLst>
        </pc:graphicFrameChg>
      </pc:sldChg>
      <pc:sldChg chg="modSp">
        <pc:chgData name="게스트 사용자" userId="S::urn:spo:anon#5aa791eb4837fc9d8a71518807ae4c8dfb0f993739814f90dcb8f90844cc38e6::" providerId="AD" clId="Web-{5AB9D081-7780-801E-58EA-876B47ED0C82}" dt="2023-03-26T02:56:04.903" v="1999" actId="20577"/>
        <pc:sldMkLst>
          <pc:docMk/>
          <pc:sldMk cId="434006176" sldId="283"/>
        </pc:sldMkLst>
        <pc:spChg chg="mod">
          <ac:chgData name="게스트 사용자" userId="S::urn:spo:anon#5aa791eb4837fc9d8a71518807ae4c8dfb0f993739814f90dcb8f90844cc38e6::" providerId="AD" clId="Web-{5AB9D081-7780-801E-58EA-876B47ED0C82}" dt="2023-03-26T02:56:04.903" v="1999" actId="20577"/>
          <ac:spMkLst>
            <pc:docMk/>
            <pc:sldMk cId="434006176" sldId="283"/>
            <ac:spMk id="8" creationId="{AD4143A0-74B4-5BEA-6DB1-792B4F90FC2B}"/>
          </ac:spMkLst>
        </pc:spChg>
      </pc:sldChg>
      <pc:sldChg chg="modSp">
        <pc:chgData name="게스트 사용자" userId="S::urn:spo:anon#5aa791eb4837fc9d8a71518807ae4c8dfb0f993739814f90dcb8f90844cc38e6::" providerId="AD" clId="Web-{5AB9D081-7780-801E-58EA-876B47ED0C82}" dt="2023-03-26T02:56:07.106" v="2001" actId="20577"/>
        <pc:sldMkLst>
          <pc:docMk/>
          <pc:sldMk cId="122387613" sldId="284"/>
        </pc:sldMkLst>
        <pc:spChg chg="mod">
          <ac:chgData name="게스트 사용자" userId="S::urn:spo:anon#5aa791eb4837fc9d8a71518807ae4c8dfb0f993739814f90dcb8f90844cc38e6::" providerId="AD" clId="Web-{5AB9D081-7780-801E-58EA-876B47ED0C82}" dt="2023-03-26T02:56:07.106" v="2001" actId="20577"/>
          <ac:spMkLst>
            <pc:docMk/>
            <pc:sldMk cId="122387613" sldId="284"/>
            <ac:spMk id="8" creationId="{AD4143A0-74B4-5BEA-6DB1-792B4F90FC2B}"/>
          </ac:spMkLst>
        </pc:spChg>
      </pc:sldChg>
      <pc:sldChg chg="modSp">
        <pc:chgData name="게스트 사용자" userId="S::urn:spo:anon#5aa791eb4837fc9d8a71518807ae4c8dfb0f993739814f90dcb8f90844cc38e6::" providerId="AD" clId="Web-{5AB9D081-7780-801E-58EA-876B47ED0C82}" dt="2023-03-26T02:56:10.263" v="2003" actId="20577"/>
        <pc:sldMkLst>
          <pc:docMk/>
          <pc:sldMk cId="3757517791" sldId="285"/>
        </pc:sldMkLst>
        <pc:spChg chg="mod">
          <ac:chgData name="게스트 사용자" userId="S::urn:spo:anon#5aa791eb4837fc9d8a71518807ae4c8dfb0f993739814f90dcb8f90844cc38e6::" providerId="AD" clId="Web-{5AB9D081-7780-801E-58EA-876B47ED0C82}" dt="2023-03-26T02:56:10.263" v="2003" actId="20577"/>
          <ac:spMkLst>
            <pc:docMk/>
            <pc:sldMk cId="3757517791" sldId="285"/>
            <ac:spMk id="8" creationId="{AD4143A0-74B4-5BEA-6DB1-792B4F90FC2B}"/>
          </ac:spMkLst>
        </pc:spChg>
      </pc:sldChg>
      <pc:sldChg chg="delSp modSp">
        <pc:chgData name="게스트 사용자" userId="S::urn:spo:anon#5aa791eb4837fc9d8a71518807ae4c8dfb0f993739814f90dcb8f90844cc38e6::" providerId="AD" clId="Web-{5AB9D081-7780-801E-58EA-876B47ED0C82}" dt="2023-03-26T02:56:13.138" v="2005" actId="20577"/>
        <pc:sldMkLst>
          <pc:docMk/>
          <pc:sldMk cId="2643665263" sldId="287"/>
        </pc:sldMkLst>
        <pc:spChg chg="mod">
          <ac:chgData name="게스트 사용자" userId="S::urn:spo:anon#5aa791eb4837fc9d8a71518807ae4c8dfb0f993739814f90dcb8f90844cc38e6::" providerId="AD" clId="Web-{5AB9D081-7780-801E-58EA-876B47ED0C82}" dt="2023-03-26T02:56:13.138" v="2005" actId="20577"/>
          <ac:spMkLst>
            <pc:docMk/>
            <pc:sldMk cId="2643665263" sldId="287"/>
            <ac:spMk id="8" creationId="{AD4143A0-74B4-5BEA-6DB1-792B4F90FC2B}"/>
          </ac:spMkLst>
        </pc:spChg>
        <pc:spChg chg="mod">
          <ac:chgData name="게스트 사용자" userId="S::urn:spo:anon#5aa791eb4837fc9d8a71518807ae4c8dfb0f993739814f90dcb8f90844cc38e6::" providerId="AD" clId="Web-{5AB9D081-7780-801E-58EA-876B47ED0C82}" dt="2023-03-26T02:55:30.246" v="1997" actId="20577"/>
          <ac:spMkLst>
            <pc:docMk/>
            <pc:sldMk cId="2643665263" sldId="287"/>
            <ac:spMk id="36" creationId="{1BA20CAA-119B-445D-91C6-E760CDB0054E}"/>
          </ac:spMkLst>
        </pc:spChg>
        <pc:picChg chg="del">
          <ac:chgData name="게스트 사용자" userId="S::urn:spo:anon#5aa791eb4837fc9d8a71518807ae4c8dfb0f993739814f90dcb8f90844cc38e6::" providerId="AD" clId="Web-{5AB9D081-7780-801E-58EA-876B47ED0C82}" dt="2023-03-26T02:53:11.149" v="1649"/>
          <ac:picMkLst>
            <pc:docMk/>
            <pc:sldMk cId="2643665263" sldId="287"/>
            <ac:picMk id="38" creationId="{9A8DB060-7279-461B-8C78-AC3E38F6A7CB}"/>
          </ac:picMkLst>
        </pc:picChg>
      </pc:sldChg>
      <pc:sldChg chg="addSp delSp modSp">
        <pc:chgData name="게스트 사용자" userId="S::urn:spo:anon#5aa791eb4837fc9d8a71518807ae4c8dfb0f993739814f90dcb8f90844cc38e6::" providerId="AD" clId="Web-{5AB9D081-7780-801E-58EA-876B47ED0C82}" dt="2023-03-26T02:52:36.539" v="1647"/>
        <pc:sldMkLst>
          <pc:docMk/>
          <pc:sldMk cId="658631001" sldId="295"/>
        </pc:sldMkLst>
        <pc:spChg chg="add del mod">
          <ac:chgData name="게스트 사용자" userId="S::urn:spo:anon#5aa791eb4837fc9d8a71518807ae4c8dfb0f993739814f90dcb8f90844cc38e6::" providerId="AD" clId="Web-{5AB9D081-7780-801E-58EA-876B47ED0C82}" dt="2023-03-26T02:52:36.539" v="1647"/>
          <ac:spMkLst>
            <pc:docMk/>
            <pc:sldMk cId="658631001" sldId="295"/>
            <ac:spMk id="12" creationId="{D2DE6BF9-9001-732C-05D1-F042244723AB}"/>
          </ac:spMkLst>
        </pc:spChg>
      </pc:sldChg>
      <pc:sldChg chg="addSp delSp modSp add replId">
        <pc:chgData name="게스트 사용자" userId="S::urn:spo:anon#5aa791eb4837fc9d8a71518807ae4c8dfb0f993739814f90dcb8f90844cc38e6::" providerId="AD" clId="Web-{5AB9D081-7780-801E-58EA-876B47ED0C82}" dt="2023-03-26T02:51:38.320" v="1645" actId="20577"/>
        <pc:sldMkLst>
          <pc:docMk/>
          <pc:sldMk cId="3894332139" sldId="300"/>
        </pc:sldMkLst>
        <pc:spChg chg="add mod">
          <ac:chgData name="게스트 사용자" userId="S::urn:spo:anon#5aa791eb4837fc9d8a71518807ae4c8dfb0f993739814f90dcb8f90844cc38e6::" providerId="AD" clId="Web-{5AB9D081-7780-801E-58EA-876B47ED0C82}" dt="2023-03-26T02:51:38.320" v="1645" actId="20577"/>
          <ac:spMkLst>
            <pc:docMk/>
            <pc:sldMk cId="3894332139" sldId="300"/>
            <ac:spMk id="3" creationId="{5C28C7E2-CBE5-C925-DFD8-1EDB050B2666}"/>
          </ac:spMkLst>
        </pc:spChg>
        <pc:spChg chg="mod">
          <ac:chgData name="게스트 사용자" userId="S::urn:spo:anon#5aa791eb4837fc9d8a71518807ae4c8dfb0f993739814f90dcb8f90844cc38e6::" providerId="AD" clId="Web-{5AB9D081-7780-801E-58EA-876B47ED0C82}" dt="2023-03-26T02:44:00.153" v="1003" actId="20577"/>
          <ac:spMkLst>
            <pc:docMk/>
            <pc:sldMk cId="3894332139" sldId="300"/>
            <ac:spMk id="10" creationId="{BFCFB0A8-B225-469D-8FCF-8FB96281085A}"/>
          </ac:spMkLst>
        </pc:spChg>
        <pc:picChg chg="del">
          <ac:chgData name="게스트 사용자" userId="S::urn:spo:anon#5aa791eb4837fc9d8a71518807ae4c8dfb0f993739814f90dcb8f90844cc38e6::" providerId="AD" clId="Web-{5AB9D081-7780-801E-58EA-876B47ED0C82}" dt="2023-03-26T02:43:49.138" v="980"/>
          <ac:picMkLst>
            <pc:docMk/>
            <pc:sldMk cId="3894332139" sldId="300"/>
            <ac:picMk id="5" creationId="{AE409DAE-5AB5-AC77-8914-BAC1958F9E9D}"/>
          </ac:picMkLst>
        </pc:picChg>
        <pc:picChg chg="del">
          <ac:chgData name="게스트 사용자" userId="S::urn:spo:anon#5aa791eb4837fc9d8a71518807ae4c8dfb0f993739814f90dcb8f90844cc38e6::" providerId="AD" clId="Web-{5AB9D081-7780-801E-58EA-876B47ED0C82}" dt="2023-03-26T02:43:47.106" v="978"/>
          <ac:picMkLst>
            <pc:docMk/>
            <pc:sldMk cId="3894332139" sldId="300"/>
            <ac:picMk id="6" creationId="{A2DF5557-1CC0-97DD-F037-D9D25DC3B8FE}"/>
          </ac:picMkLst>
        </pc:picChg>
        <pc:picChg chg="del">
          <ac:chgData name="게스트 사용자" userId="S::urn:spo:anon#5aa791eb4837fc9d8a71518807ae4c8dfb0f993739814f90dcb8f90844cc38e6::" providerId="AD" clId="Web-{5AB9D081-7780-801E-58EA-876B47ED0C82}" dt="2023-03-26T02:43:47.575" v="979"/>
          <ac:picMkLst>
            <pc:docMk/>
            <pc:sldMk cId="3894332139" sldId="300"/>
            <ac:picMk id="11" creationId="{0BE5D5A0-CCF1-A990-6F09-FC05F17CB51B}"/>
          </ac:picMkLst>
        </pc:picChg>
        <pc:picChg chg="del">
          <ac:chgData name="게스트 사용자" userId="S::urn:spo:anon#5aa791eb4837fc9d8a71518807ae4c8dfb0f993739814f90dcb8f90844cc38e6::" providerId="AD" clId="Web-{5AB9D081-7780-801E-58EA-876B47ED0C82}" dt="2023-03-26T02:43:46.559" v="977"/>
          <ac:picMkLst>
            <pc:docMk/>
            <pc:sldMk cId="3894332139" sldId="300"/>
            <ac:picMk id="13" creationId="{84A9A0DD-4956-5EA3-0087-77C913D8F700}"/>
          </ac:picMkLst>
        </pc:picChg>
      </pc:sldChg>
    </pc:docChg>
  </pc:docChgLst>
  <pc:docChgLst>
    <pc:chgData name="게스트 사용자" userId="S::urn:spo:anon#5aa791eb4837fc9d8a71518807ae4c8dfb0f993739814f90dcb8f90844cc38e6::" providerId="AD" clId="Web-{0FCBB612-6523-6B34-C14F-1C440BCF54B9}"/>
    <pc:docChg chg="addSld delSld modSld sldOrd">
      <pc:chgData name="게스트 사용자" userId="S::urn:spo:anon#5aa791eb4837fc9d8a71518807ae4c8dfb0f993739814f90dcb8f90844cc38e6::" providerId="AD" clId="Web-{0FCBB612-6523-6B34-C14F-1C440BCF54B9}" dt="2023-03-26T02:57:41.205" v="3987" actId="1076"/>
      <pc:docMkLst>
        <pc:docMk/>
      </pc:docMkLst>
      <pc:sldChg chg="modSp">
        <pc:chgData name="게스트 사용자" userId="S::urn:spo:anon#5aa791eb4837fc9d8a71518807ae4c8dfb0f993739814f90dcb8f90844cc38e6::" providerId="AD" clId="Web-{0FCBB612-6523-6B34-C14F-1C440BCF54B9}" dt="2023-03-26T02:25:15.803" v="2659" actId="20577"/>
        <pc:sldMkLst>
          <pc:docMk/>
          <pc:sldMk cId="632176021" sldId="258"/>
        </pc:sldMkLst>
        <pc:spChg chg="mod">
          <ac:chgData name="게스트 사용자" userId="S::urn:spo:anon#5aa791eb4837fc9d8a71518807ae4c8dfb0f993739814f90dcb8f90844cc38e6::" providerId="AD" clId="Web-{0FCBB612-6523-6B34-C14F-1C440BCF54B9}" dt="2023-03-26T02:25:15.803" v="2659" actId="20577"/>
          <ac:spMkLst>
            <pc:docMk/>
            <pc:sldMk cId="632176021" sldId="258"/>
            <ac:spMk id="7" creationId="{AC1B5552-BA2A-386E-85E5-1528660B8922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2:24:58.958" v="2625" actId="20577"/>
          <ac:spMkLst>
            <pc:docMk/>
            <pc:sldMk cId="632176021" sldId="258"/>
            <ac:spMk id="19" creationId="{2BF3E183-82F6-CD4C-2401-BDA995B8E008}"/>
          </ac:spMkLst>
        </pc:spChg>
      </pc:sldChg>
      <pc:sldChg chg="addSp delSp modSp">
        <pc:chgData name="게스트 사용자" userId="S::urn:spo:anon#5aa791eb4837fc9d8a71518807ae4c8dfb0f993739814f90dcb8f90844cc38e6::" providerId="AD" clId="Web-{0FCBB612-6523-6B34-C14F-1C440BCF54B9}" dt="2023-03-26T01:44:25.258" v="286" actId="20577"/>
        <pc:sldMkLst>
          <pc:docMk/>
          <pc:sldMk cId="3336917634" sldId="259"/>
        </pc:sldMkLst>
        <pc:spChg chg="mod">
          <ac:chgData name="게스트 사용자" userId="S::urn:spo:anon#5aa791eb4837fc9d8a71518807ae4c8dfb0f993739814f90dcb8f90844cc38e6::" providerId="AD" clId="Web-{0FCBB612-6523-6B34-C14F-1C440BCF54B9}" dt="2023-03-26T01:37:23.620" v="163" actId="20577"/>
          <ac:spMkLst>
            <pc:docMk/>
            <pc:sldMk cId="3336917634" sldId="259"/>
            <ac:spMk id="2" creationId="{A6307DFF-F2BD-7D31-ACA6-95002EF10A4A}"/>
          </ac:spMkLst>
        </pc:spChg>
        <pc:spChg chg="add mod">
          <ac:chgData name="게스트 사용자" userId="S::urn:spo:anon#5aa791eb4837fc9d8a71518807ae4c8dfb0f993739814f90dcb8f90844cc38e6::" providerId="AD" clId="Web-{0FCBB612-6523-6B34-C14F-1C440BCF54B9}" dt="2023-03-26T01:44:25.258" v="286" actId="20577"/>
          <ac:spMkLst>
            <pc:docMk/>
            <pc:sldMk cId="3336917634" sldId="259"/>
            <ac:spMk id="4" creationId="{6FC18A7C-4A50-DA3A-9AE1-7D76727D8EB6}"/>
          </ac:spMkLst>
        </pc:spChg>
        <pc:spChg chg="add del mod">
          <ac:chgData name="게스트 사용자" userId="S::urn:spo:anon#5aa791eb4837fc9d8a71518807ae4c8dfb0f993739814f90dcb8f90844cc38e6::" providerId="AD" clId="Web-{0FCBB612-6523-6B34-C14F-1C440BCF54B9}" dt="2023-03-26T01:37:19.214" v="162"/>
          <ac:spMkLst>
            <pc:docMk/>
            <pc:sldMk cId="3336917634" sldId="259"/>
            <ac:spMk id="5" creationId="{FC2FFB48-582D-8145-13EC-D849B0886390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1:37:04.182" v="156" actId="1076"/>
          <ac:spMkLst>
            <pc:docMk/>
            <pc:sldMk cId="3336917634" sldId="259"/>
            <ac:spMk id="15" creationId="{9962587C-7634-C862-47EF-4D020176837B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1:37:07.588" v="157" actId="1076"/>
          <ac:spMkLst>
            <pc:docMk/>
            <pc:sldMk cId="3336917634" sldId="259"/>
            <ac:spMk id="18" creationId="{2F0578ED-8476-E789-14CF-9051B739A5D0}"/>
          </ac:spMkLst>
        </pc:spChg>
      </pc:sldChg>
      <pc:sldChg chg="modSp">
        <pc:chgData name="게스트 사용자" userId="S::urn:spo:anon#5aa791eb4837fc9d8a71518807ae4c8dfb0f993739814f90dcb8f90844cc38e6::" providerId="AD" clId="Web-{0FCBB612-6523-6B34-C14F-1C440BCF54B9}" dt="2023-03-26T02:02:31.363" v="1733" actId="20577"/>
        <pc:sldMkLst>
          <pc:docMk/>
          <pc:sldMk cId="1823510609" sldId="261"/>
        </pc:sldMkLst>
        <pc:spChg chg="mod">
          <ac:chgData name="게스트 사용자" userId="S::urn:spo:anon#5aa791eb4837fc9d8a71518807ae4c8dfb0f993739814f90dcb8f90844cc38e6::" providerId="AD" clId="Web-{0FCBB612-6523-6B34-C14F-1C440BCF54B9}" dt="2023-03-26T02:02:31.363" v="1733" actId="20577"/>
          <ac:spMkLst>
            <pc:docMk/>
            <pc:sldMk cId="1823510609" sldId="261"/>
            <ac:spMk id="7" creationId="{66787B7D-2611-BF4D-7335-5BA81C48E270}"/>
          </ac:spMkLst>
        </pc:spChg>
      </pc:sldChg>
      <pc:sldChg chg="del">
        <pc:chgData name="게스트 사용자" userId="S::urn:spo:anon#5aa791eb4837fc9d8a71518807ae4c8dfb0f993739814f90dcb8f90844cc38e6::" providerId="AD" clId="Web-{0FCBB612-6523-6B34-C14F-1C440BCF54B9}" dt="2023-03-26T02:20:45.733" v="2598"/>
        <pc:sldMkLst>
          <pc:docMk/>
          <pc:sldMk cId="2438885691" sldId="262"/>
        </pc:sldMkLst>
      </pc:sldChg>
      <pc:sldChg chg="delSp modSp">
        <pc:chgData name="게스트 사용자" userId="S::urn:spo:anon#5aa791eb4837fc9d8a71518807ae4c8dfb0f993739814f90dcb8f90844cc38e6::" providerId="AD" clId="Web-{0FCBB612-6523-6B34-C14F-1C440BCF54B9}" dt="2023-03-26T02:57:03.797" v="3984" actId="1076"/>
        <pc:sldMkLst>
          <pc:docMk/>
          <pc:sldMk cId="1693432464" sldId="263"/>
        </pc:sldMkLst>
        <pc:spChg chg="mod">
          <ac:chgData name="게스트 사용자" userId="S::urn:spo:anon#5aa791eb4837fc9d8a71518807ae4c8dfb0f993739814f90dcb8f90844cc38e6::" providerId="AD" clId="Web-{0FCBB612-6523-6B34-C14F-1C440BCF54B9}" dt="2023-03-26T02:22:09.470" v="2600" actId="1076"/>
          <ac:spMkLst>
            <pc:docMk/>
            <pc:sldMk cId="1693432464" sldId="263"/>
            <ac:spMk id="2" creationId="{1876894B-5A65-1EAB-31D0-498ED695163A}"/>
          </ac:spMkLst>
        </pc:spChg>
        <pc:spChg chg="del mod">
          <ac:chgData name="게스트 사용자" userId="S::urn:spo:anon#5aa791eb4837fc9d8a71518807ae4c8dfb0f993739814f90dcb8f90844cc38e6::" providerId="AD" clId="Web-{0FCBB612-6523-6B34-C14F-1C440BCF54B9}" dt="2023-03-26T02:51:19.008" v="3217"/>
          <ac:spMkLst>
            <pc:docMk/>
            <pc:sldMk cId="1693432464" sldId="263"/>
            <ac:spMk id="3" creationId="{74F01970-8AB8-FFA3-B412-ED933C877841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2:57:03.797" v="3984" actId="1076"/>
          <ac:spMkLst>
            <pc:docMk/>
            <pc:sldMk cId="1693432464" sldId="263"/>
            <ac:spMk id="5" creationId="{63EC33CC-080E-B22C-98ED-8C18F812DDDE}"/>
          </ac:spMkLst>
        </pc:spChg>
      </pc:sldChg>
      <pc:sldChg chg="modSp">
        <pc:chgData name="게스트 사용자" userId="S::urn:spo:anon#5aa791eb4837fc9d8a71518807ae4c8dfb0f993739814f90dcb8f90844cc38e6::" providerId="AD" clId="Web-{0FCBB612-6523-6B34-C14F-1C440BCF54B9}" dt="2023-03-26T02:43:57.166" v="2862" actId="1076"/>
        <pc:sldMkLst>
          <pc:docMk/>
          <pc:sldMk cId="1914507995" sldId="267"/>
        </pc:sldMkLst>
        <pc:spChg chg="mod">
          <ac:chgData name="게스트 사용자" userId="S::urn:spo:anon#5aa791eb4837fc9d8a71518807ae4c8dfb0f993739814f90dcb8f90844cc38e6::" providerId="AD" clId="Web-{0FCBB612-6523-6B34-C14F-1C440BCF54B9}" dt="2023-03-26T02:43:57.166" v="2862" actId="1076"/>
          <ac:spMkLst>
            <pc:docMk/>
            <pc:sldMk cId="1914507995" sldId="267"/>
            <ac:spMk id="2" creationId="{71F3C3EA-E811-77D9-55E9-23802001BFA4}"/>
          </ac:spMkLst>
        </pc:spChg>
      </pc:sldChg>
      <pc:sldChg chg="modSp">
        <pc:chgData name="게스트 사용자" userId="S::urn:spo:anon#5aa791eb4837fc9d8a71518807ae4c8dfb0f993739814f90dcb8f90844cc38e6::" providerId="AD" clId="Web-{0FCBB612-6523-6B34-C14F-1C440BCF54B9}" dt="2023-03-26T02:23:24.456" v="2622" actId="1076"/>
        <pc:sldMkLst>
          <pc:docMk/>
          <pc:sldMk cId="3392081667" sldId="275"/>
        </pc:sldMkLst>
        <pc:spChg chg="mod">
          <ac:chgData name="게스트 사용자" userId="S::urn:spo:anon#5aa791eb4837fc9d8a71518807ae4c8dfb0f993739814f90dcb8f90844cc38e6::" providerId="AD" clId="Web-{0FCBB612-6523-6B34-C14F-1C440BCF54B9}" dt="2023-03-26T02:23:24.456" v="2622" actId="1076"/>
          <ac:spMkLst>
            <pc:docMk/>
            <pc:sldMk cId="3392081667" sldId="275"/>
            <ac:spMk id="2" creationId="{9498D067-DAD1-CF35-1FAA-C4F4DD8A9D3D}"/>
          </ac:spMkLst>
        </pc:spChg>
      </pc:sldChg>
      <pc:sldChg chg="modSp">
        <pc:chgData name="게스트 사용자" userId="S::urn:spo:anon#5aa791eb4837fc9d8a71518807ae4c8dfb0f993739814f90dcb8f90844cc38e6::" providerId="AD" clId="Web-{0FCBB612-6523-6B34-C14F-1C440BCF54B9}" dt="2023-03-26T02:50:26.772" v="3208" actId="20577"/>
        <pc:sldMkLst>
          <pc:docMk/>
          <pc:sldMk cId="1357435995" sldId="276"/>
        </pc:sldMkLst>
        <pc:spChg chg="mod">
          <ac:chgData name="게스트 사용자" userId="S::urn:spo:anon#5aa791eb4837fc9d8a71518807ae4c8dfb0f993739814f90dcb8f90844cc38e6::" providerId="AD" clId="Web-{0FCBB612-6523-6B34-C14F-1C440BCF54B9}" dt="2023-03-26T02:47:35.344" v="2948" actId="20577"/>
          <ac:spMkLst>
            <pc:docMk/>
            <pc:sldMk cId="1357435995" sldId="276"/>
            <ac:spMk id="3" creationId="{7CE08148-ED2F-B83A-6547-723916418ACA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2:50:26.772" v="3208" actId="20577"/>
          <ac:spMkLst>
            <pc:docMk/>
            <pc:sldMk cId="1357435995" sldId="276"/>
            <ac:spMk id="6" creationId="{BD4150EF-5CD7-50A6-5EDD-89E9D36EABEB}"/>
          </ac:spMkLst>
        </pc:spChg>
        <pc:graphicFrameChg chg="mod modGraphic">
          <ac:chgData name="게스트 사용자" userId="S::urn:spo:anon#5aa791eb4837fc9d8a71518807ae4c8dfb0f993739814f90dcb8f90844cc38e6::" providerId="AD" clId="Web-{0FCBB612-6523-6B34-C14F-1C440BCF54B9}" dt="2023-03-26T02:47:57.328" v="2957" actId="1076"/>
          <ac:graphicFrameMkLst>
            <pc:docMk/>
            <pc:sldMk cId="1357435995" sldId="276"/>
            <ac:graphicFrameMk id="11" creationId="{7C6B6CEE-A20C-95FA-9E4F-9AB50B67D510}"/>
          </ac:graphicFrameMkLst>
        </pc:graphicFrameChg>
        <pc:graphicFrameChg chg="mod modGraphic">
          <ac:chgData name="게스트 사용자" userId="S::urn:spo:anon#5aa791eb4837fc9d8a71518807ae4c8dfb0f993739814f90dcb8f90844cc38e6::" providerId="AD" clId="Web-{0FCBB612-6523-6B34-C14F-1C440BCF54B9}" dt="2023-03-26T02:47:44.469" v="2952" actId="1076"/>
          <ac:graphicFrameMkLst>
            <pc:docMk/>
            <pc:sldMk cId="1357435995" sldId="276"/>
            <ac:graphicFrameMk id="12" creationId="{80904009-3DB5-0575-EF38-3D1B89915EEA}"/>
          </ac:graphicFrameMkLst>
        </pc:graphicFrameChg>
      </pc:sldChg>
      <pc:sldChg chg="delSp modSp">
        <pc:chgData name="게스트 사용자" userId="S::urn:spo:anon#5aa791eb4837fc9d8a71518807ae4c8dfb0f993739814f90dcb8f90844cc38e6::" providerId="AD" clId="Web-{0FCBB612-6523-6B34-C14F-1C440BCF54B9}" dt="2023-03-26T02:51:05.226" v="3213"/>
        <pc:sldMkLst>
          <pc:docMk/>
          <pc:sldMk cId="1592937591" sldId="279"/>
        </pc:sldMkLst>
        <pc:spChg chg="del mod">
          <ac:chgData name="게스트 사용자" userId="S::urn:spo:anon#5aa791eb4837fc9d8a71518807ae4c8dfb0f993739814f90dcb8f90844cc38e6::" providerId="AD" clId="Web-{0FCBB612-6523-6B34-C14F-1C440BCF54B9}" dt="2023-03-26T02:51:05.226" v="3213"/>
          <ac:spMkLst>
            <pc:docMk/>
            <pc:sldMk cId="1592937591" sldId="279"/>
            <ac:spMk id="3" creationId="{0830548F-7B43-42C9-995E-377A9DE41206}"/>
          </ac:spMkLst>
        </pc:spChg>
      </pc:sldChg>
      <pc:sldChg chg="del">
        <pc:chgData name="게스트 사용자" userId="S::urn:spo:anon#5aa791eb4837fc9d8a71518807ae4c8dfb0f993739814f90dcb8f90844cc38e6::" providerId="AD" clId="Web-{0FCBB612-6523-6B34-C14F-1C440BCF54B9}" dt="2023-03-26T02:20:49.702" v="2599"/>
        <pc:sldMkLst>
          <pc:docMk/>
          <pc:sldMk cId="3815822689" sldId="280"/>
        </pc:sldMkLst>
      </pc:sldChg>
      <pc:sldChg chg="modSp">
        <pc:chgData name="게스트 사용자" userId="S::urn:spo:anon#5aa791eb4837fc9d8a71518807ae4c8dfb0f993739814f90dcb8f90844cc38e6::" providerId="AD" clId="Web-{0FCBB612-6523-6B34-C14F-1C440BCF54B9}" dt="2023-03-26T01:16:25.594" v="43" actId="20577"/>
        <pc:sldMkLst>
          <pc:docMk/>
          <pc:sldMk cId="2074134677" sldId="281"/>
        </pc:sldMkLst>
        <pc:spChg chg="mod">
          <ac:chgData name="게스트 사용자" userId="S::urn:spo:anon#5aa791eb4837fc9d8a71518807ae4c8dfb0f993739814f90dcb8f90844cc38e6::" providerId="AD" clId="Web-{0FCBB612-6523-6B34-C14F-1C440BCF54B9}" dt="2023-03-26T01:16:25.594" v="43" actId="20577"/>
          <ac:spMkLst>
            <pc:docMk/>
            <pc:sldMk cId="2074134677" sldId="281"/>
            <ac:spMk id="19" creationId="{D334841A-1D18-2E19-4CDD-D06EBFA951AE}"/>
          </ac:spMkLst>
        </pc:spChg>
      </pc:sldChg>
      <pc:sldChg chg="modSp">
        <pc:chgData name="게스트 사용자" userId="S::urn:spo:anon#5aa791eb4837fc9d8a71518807ae4c8dfb0f993739814f90dcb8f90844cc38e6::" providerId="AD" clId="Web-{0FCBB612-6523-6B34-C14F-1C440BCF54B9}" dt="2023-03-26T02:22:54.612" v="2620" actId="20577"/>
        <pc:sldMkLst>
          <pc:docMk/>
          <pc:sldMk cId="434006176" sldId="283"/>
        </pc:sldMkLst>
        <pc:spChg chg="mod">
          <ac:chgData name="게스트 사용자" userId="S::urn:spo:anon#5aa791eb4837fc9d8a71518807ae4c8dfb0f993739814f90dcb8f90844cc38e6::" providerId="AD" clId="Web-{0FCBB612-6523-6B34-C14F-1C440BCF54B9}" dt="2023-03-26T02:22:54.612" v="2620" actId="20577"/>
          <ac:spMkLst>
            <pc:docMk/>
            <pc:sldMk cId="434006176" sldId="283"/>
            <ac:spMk id="18" creationId="{A4801AC4-78FF-FFC7-C0AF-75C4AE61FD62}"/>
          </ac:spMkLst>
        </pc:spChg>
      </pc:sldChg>
      <pc:sldChg chg="addSp delSp modSp add replId">
        <pc:chgData name="게스트 사용자" userId="S::urn:spo:anon#5aa791eb4837fc9d8a71518807ae4c8dfb0f993739814f90dcb8f90844cc38e6::" providerId="AD" clId="Web-{0FCBB612-6523-6B34-C14F-1C440BCF54B9}" dt="2023-03-26T01:55:36.915" v="1179" actId="20577"/>
        <pc:sldMkLst>
          <pc:docMk/>
          <pc:sldMk cId="2647136140" sldId="290"/>
        </pc:sldMkLst>
        <pc:spChg chg="add mod">
          <ac:chgData name="게스트 사용자" userId="S::urn:spo:anon#5aa791eb4837fc9d8a71518807ae4c8dfb0f993739814f90dcb8f90844cc38e6::" providerId="AD" clId="Web-{0FCBB612-6523-6B34-C14F-1C440BCF54B9}" dt="2023-03-26T01:53:57.584" v="1091" actId="1076"/>
          <ac:spMkLst>
            <pc:docMk/>
            <pc:sldMk cId="2647136140" sldId="290"/>
            <ac:spMk id="2" creationId="{77E14F8E-88B5-6158-EA85-28FF23D69DAA}"/>
          </ac:spMkLst>
        </pc:spChg>
        <pc:spChg chg="add mod">
          <ac:chgData name="게스트 사용자" userId="S::urn:spo:anon#5aa791eb4837fc9d8a71518807ae4c8dfb0f993739814f90dcb8f90844cc38e6::" providerId="AD" clId="Web-{0FCBB612-6523-6B34-C14F-1C440BCF54B9}" dt="2023-03-26T01:55:36.915" v="1179" actId="20577"/>
          <ac:spMkLst>
            <pc:docMk/>
            <pc:sldMk cId="2647136140" sldId="290"/>
            <ac:spMk id="3" creationId="{1CFF0F8A-4025-1E7C-24E0-8D07C1BC4869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1:47:39.981" v="365" actId="20577"/>
          <ac:spMkLst>
            <pc:docMk/>
            <pc:sldMk cId="2647136140" sldId="290"/>
            <ac:spMk id="4" creationId="{9F985299-1303-2E62-E0F0-697C620EA8FB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1:46:53.011" v="333" actId="20577"/>
          <ac:spMkLst>
            <pc:docMk/>
            <pc:sldMk cId="2647136140" sldId="290"/>
            <ac:spMk id="7" creationId="{D0E2A88C-B938-752E-8397-B5639503D0BF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1:46:44.167" v="331" actId="20577"/>
          <ac:spMkLst>
            <pc:docMk/>
            <pc:sldMk cId="2647136140" sldId="290"/>
            <ac:spMk id="8" creationId="{AD4143A0-74B4-5BEA-6DB1-792B4F90FC2B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1:53:54.522" v="1090"/>
          <ac:spMkLst>
            <pc:docMk/>
            <pc:sldMk cId="2647136140" sldId="290"/>
            <ac:spMk id="18" creationId="{646C0FDF-AF4D-57E1-B680-463B9C7903FE}"/>
          </ac:spMkLst>
        </pc:spChg>
        <pc:spChg chg="del">
          <ac:chgData name="게스트 사용자" userId="S::urn:spo:anon#5aa791eb4837fc9d8a71518807ae4c8dfb0f993739814f90dcb8f90844cc38e6::" providerId="AD" clId="Web-{0FCBB612-6523-6B34-C14F-1C440BCF54B9}" dt="2023-03-26T01:47:46.325" v="372"/>
          <ac:spMkLst>
            <pc:docMk/>
            <pc:sldMk cId="2647136140" sldId="290"/>
            <ac:spMk id="20" creationId="{0CC4F8CD-24E0-A27A-0811-F648D5D70E60}"/>
          </ac:spMkLst>
        </pc:spChg>
        <pc:spChg chg="del mod">
          <ac:chgData name="게스트 사용자" userId="S::urn:spo:anon#5aa791eb4837fc9d8a71518807ae4c8dfb0f993739814f90dcb8f90844cc38e6::" providerId="AD" clId="Web-{0FCBB612-6523-6B34-C14F-1C440BCF54B9}" dt="2023-03-26T01:47:49.763" v="376"/>
          <ac:spMkLst>
            <pc:docMk/>
            <pc:sldMk cId="2647136140" sldId="290"/>
            <ac:spMk id="36" creationId="{1BA20CAA-119B-445D-91C6-E760CDB0054E}"/>
          </ac:spMkLst>
        </pc:spChg>
        <pc:picChg chg="del">
          <ac:chgData name="게스트 사용자" userId="S::urn:spo:anon#5aa791eb4837fc9d8a71518807ae4c8dfb0f993739814f90dcb8f90844cc38e6::" providerId="AD" clId="Web-{0FCBB612-6523-6B34-C14F-1C440BCF54B9}" dt="2023-03-26T01:47:41.419" v="366"/>
          <ac:picMkLst>
            <pc:docMk/>
            <pc:sldMk cId="2647136140" sldId="290"/>
            <ac:picMk id="24" creationId="{B864BF99-1F49-9133-8DD3-4E1018C0246E}"/>
          </ac:picMkLst>
        </pc:picChg>
        <pc:picChg chg="del">
          <ac:chgData name="게스트 사용자" userId="S::urn:spo:anon#5aa791eb4837fc9d8a71518807ae4c8dfb0f993739814f90dcb8f90844cc38e6::" providerId="AD" clId="Web-{0FCBB612-6523-6B34-C14F-1C440BCF54B9}" dt="2023-03-26T01:47:42.778" v="368"/>
          <ac:picMkLst>
            <pc:docMk/>
            <pc:sldMk cId="2647136140" sldId="290"/>
            <ac:picMk id="26" creationId="{2C4A823F-335B-1208-9759-7B683F2FB3B9}"/>
          </ac:picMkLst>
        </pc:picChg>
        <pc:picChg chg="del">
          <ac:chgData name="게스트 사용자" userId="S::urn:spo:anon#5aa791eb4837fc9d8a71518807ae4c8dfb0f993739814f90dcb8f90844cc38e6::" providerId="AD" clId="Web-{0FCBB612-6523-6B34-C14F-1C440BCF54B9}" dt="2023-03-26T01:47:41.950" v="367"/>
          <ac:picMkLst>
            <pc:docMk/>
            <pc:sldMk cId="2647136140" sldId="290"/>
            <ac:picMk id="28" creationId="{6BDF606C-2D70-2903-317C-76688906EDE0}"/>
          </ac:picMkLst>
        </pc:picChg>
        <pc:picChg chg="del">
          <ac:chgData name="게스트 사용자" userId="S::urn:spo:anon#5aa791eb4837fc9d8a71518807ae4c8dfb0f993739814f90dcb8f90844cc38e6::" providerId="AD" clId="Web-{0FCBB612-6523-6B34-C14F-1C440BCF54B9}" dt="2023-03-26T01:47:43.654" v="369"/>
          <ac:picMkLst>
            <pc:docMk/>
            <pc:sldMk cId="2647136140" sldId="290"/>
            <ac:picMk id="30" creationId="{10726D67-8663-15FB-3C31-EDCD8C639E77}"/>
          </ac:picMkLst>
        </pc:picChg>
        <pc:picChg chg="del">
          <ac:chgData name="게스트 사용자" userId="S::urn:spo:anon#5aa791eb4837fc9d8a71518807ae4c8dfb0f993739814f90dcb8f90844cc38e6::" providerId="AD" clId="Web-{0FCBB612-6523-6B34-C14F-1C440BCF54B9}" dt="2023-03-26T01:47:44.044" v="370"/>
          <ac:picMkLst>
            <pc:docMk/>
            <pc:sldMk cId="2647136140" sldId="290"/>
            <ac:picMk id="32" creationId="{DDAEAE76-97AF-4B8F-A89F-58A41509EC20}"/>
          </ac:picMkLst>
        </pc:picChg>
        <pc:picChg chg="del">
          <ac:chgData name="게스트 사용자" userId="S::urn:spo:anon#5aa791eb4837fc9d8a71518807ae4c8dfb0f993739814f90dcb8f90844cc38e6::" providerId="AD" clId="Web-{0FCBB612-6523-6B34-C14F-1C440BCF54B9}" dt="2023-03-26T01:47:44.481" v="371"/>
          <ac:picMkLst>
            <pc:docMk/>
            <pc:sldMk cId="2647136140" sldId="290"/>
            <ac:picMk id="34" creationId="{659C7718-3F91-E8F6-AACB-4849BAF65200}"/>
          </ac:picMkLst>
        </pc:picChg>
        <pc:picChg chg="del">
          <ac:chgData name="게스트 사용자" userId="S::urn:spo:anon#5aa791eb4837fc9d8a71518807ae4c8dfb0f993739814f90dcb8f90844cc38e6::" providerId="AD" clId="Web-{0FCBB612-6523-6B34-C14F-1C440BCF54B9}" dt="2023-03-26T01:47:48.435" v="375"/>
          <ac:picMkLst>
            <pc:docMk/>
            <pc:sldMk cId="2647136140" sldId="290"/>
            <ac:picMk id="38" creationId="{9A8DB060-7279-461B-8C78-AC3E38F6A7CB}"/>
          </ac:picMkLst>
        </pc:picChg>
      </pc:sldChg>
      <pc:sldChg chg="addSp delSp modSp add replId">
        <pc:chgData name="게스트 사용자" userId="S::urn:spo:anon#5aa791eb4837fc9d8a71518807ae4c8dfb0f993739814f90dcb8f90844cc38e6::" providerId="AD" clId="Web-{0FCBB612-6523-6B34-C14F-1C440BCF54B9}" dt="2023-03-26T02:14:45.912" v="2485"/>
        <pc:sldMkLst>
          <pc:docMk/>
          <pc:sldMk cId="679745876" sldId="291"/>
        </pc:sldMkLst>
        <pc:spChg chg="del">
          <ac:chgData name="게스트 사용자" userId="S::urn:spo:anon#5aa791eb4837fc9d8a71518807ae4c8dfb0f993739814f90dcb8f90844cc38e6::" providerId="AD" clId="Web-{0FCBB612-6523-6B34-C14F-1C440BCF54B9}" dt="2023-03-26T01:56:52.589" v="1181"/>
          <ac:spMkLst>
            <pc:docMk/>
            <pc:sldMk cId="679745876" sldId="291"/>
            <ac:spMk id="2" creationId="{E203FDCA-3BB3-7D1E-9B77-2876D575C5CB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2:08:53.903" v="2211" actId="20577"/>
          <ac:spMkLst>
            <pc:docMk/>
            <pc:sldMk cId="679745876" sldId="291"/>
            <ac:spMk id="7" creationId="{F046DCEA-C322-32AC-2612-5563B262F4A0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2:09:08.138" v="2235" actId="20577"/>
          <ac:spMkLst>
            <pc:docMk/>
            <pc:sldMk cId="679745876" sldId="291"/>
            <ac:spMk id="8" creationId="{AD4143A0-74B4-5BEA-6DB1-792B4F90FC2B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1:57:02.464" v="1225" actId="20577"/>
          <ac:spMkLst>
            <pc:docMk/>
            <pc:sldMk cId="679745876" sldId="291"/>
            <ac:spMk id="10" creationId="{BFCFB0A8-B225-469D-8FCF-8FB96281085A}"/>
          </ac:spMkLst>
        </pc:spChg>
        <pc:graphicFrameChg chg="add mod modGraphic">
          <ac:chgData name="게스트 사용자" userId="S::urn:spo:anon#5aa791eb4837fc9d8a71518807ae4c8dfb0f993739814f90dcb8f90844cc38e6::" providerId="AD" clId="Web-{0FCBB612-6523-6B34-C14F-1C440BCF54B9}" dt="2023-03-26T02:14:45.912" v="2485"/>
          <ac:graphicFrameMkLst>
            <pc:docMk/>
            <pc:sldMk cId="679745876" sldId="291"/>
            <ac:graphicFrameMk id="6" creationId="{9B0C54C9-AAA6-01A9-C3E6-CE45D6609B26}"/>
          </ac:graphicFrameMkLst>
        </pc:graphicFrameChg>
        <pc:picChg chg="add mod">
          <ac:chgData name="게스트 사용자" userId="S::urn:spo:anon#5aa791eb4837fc9d8a71518807ae4c8dfb0f993739814f90dcb8f90844cc38e6::" providerId="AD" clId="Web-{0FCBB612-6523-6B34-C14F-1C440BCF54B9}" dt="2023-03-26T01:57:55.465" v="1247" actId="1076"/>
          <ac:picMkLst>
            <pc:docMk/>
            <pc:sldMk cId="679745876" sldId="291"/>
            <ac:picMk id="3" creationId="{709DD7F1-9263-2D59-B840-7344C41236AA}"/>
          </ac:picMkLst>
        </pc:picChg>
        <pc:picChg chg="del">
          <ac:chgData name="게스트 사용자" userId="S::urn:spo:anon#5aa791eb4837fc9d8a71518807ae4c8dfb0f993739814f90dcb8f90844cc38e6::" providerId="AD" clId="Web-{0FCBB612-6523-6B34-C14F-1C440BCF54B9}" dt="2023-03-26T01:56:54.073" v="1182"/>
          <ac:picMkLst>
            <pc:docMk/>
            <pc:sldMk cId="679745876" sldId="291"/>
            <ac:picMk id="4" creationId="{EE5CC12F-7488-E8E4-37A5-75BC06E0CF34}"/>
          </ac:picMkLst>
        </pc:picChg>
      </pc:sldChg>
      <pc:sldChg chg="addSp delSp modSp add replId">
        <pc:chgData name="게스트 사용자" userId="S::urn:spo:anon#5aa791eb4837fc9d8a71518807ae4c8dfb0f993739814f90dcb8f90844cc38e6::" providerId="AD" clId="Web-{0FCBB612-6523-6B34-C14F-1C440BCF54B9}" dt="2023-03-26T02:19:21.388" v="2588" actId="1076"/>
        <pc:sldMkLst>
          <pc:docMk/>
          <pc:sldMk cId="1416547988" sldId="293"/>
        </pc:sldMkLst>
        <pc:spChg chg="del mod">
          <ac:chgData name="게스트 사용자" userId="S::urn:spo:anon#5aa791eb4837fc9d8a71518807ae4c8dfb0f993739814f90dcb8f90844cc38e6::" providerId="AD" clId="Web-{0FCBB612-6523-6B34-C14F-1C440BCF54B9}" dt="2023-03-26T02:10:15.015" v="2239"/>
          <ac:spMkLst>
            <pc:docMk/>
            <pc:sldMk cId="1416547988" sldId="293"/>
            <ac:spMk id="7" creationId="{F046DCEA-C322-32AC-2612-5563B262F4A0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2:18:00.729" v="2572" actId="20577"/>
          <ac:spMkLst>
            <pc:docMk/>
            <pc:sldMk cId="1416547988" sldId="293"/>
            <ac:spMk id="10" creationId="{BFCFB0A8-B225-469D-8FCF-8FB96281085A}"/>
          </ac:spMkLst>
        </pc:spChg>
        <pc:graphicFrameChg chg="add del mod modGraphic">
          <ac:chgData name="게스트 사용자" userId="S::urn:spo:anon#5aa791eb4837fc9d8a71518807ae4c8dfb0f993739814f90dcb8f90844cc38e6::" providerId="AD" clId="Web-{0FCBB612-6523-6B34-C14F-1C440BCF54B9}" dt="2023-03-26T02:10:52.734" v="2294"/>
          <ac:graphicFrameMkLst>
            <pc:docMk/>
            <pc:sldMk cId="1416547988" sldId="293"/>
            <ac:graphicFrameMk id="2" creationId="{63CB1D33-C6A5-A743-36FA-1D3D2121DE1F}"/>
          </ac:graphicFrameMkLst>
        </pc:graphicFrameChg>
        <pc:graphicFrameChg chg="add del mod modGraphic">
          <ac:chgData name="게스트 사용자" userId="S::urn:spo:anon#5aa791eb4837fc9d8a71518807ae4c8dfb0f993739814f90dcb8f90844cc38e6::" providerId="AD" clId="Web-{0FCBB612-6523-6B34-C14F-1C440BCF54B9}" dt="2023-03-26T02:13:39.364" v="2447"/>
          <ac:graphicFrameMkLst>
            <pc:docMk/>
            <pc:sldMk cId="1416547988" sldId="293"/>
            <ac:graphicFrameMk id="4" creationId="{8BC1BDEC-5A59-B166-C373-988B9697E1BC}"/>
          </ac:graphicFrameMkLst>
        </pc:graphicFrameChg>
        <pc:picChg chg="del">
          <ac:chgData name="게스트 사용자" userId="S::urn:spo:anon#5aa791eb4837fc9d8a71518807ae4c8dfb0f993739814f90dcb8f90844cc38e6::" providerId="AD" clId="Web-{0FCBB612-6523-6B34-C14F-1C440BCF54B9}" dt="2023-03-26T02:10:11.780" v="2237"/>
          <ac:picMkLst>
            <pc:docMk/>
            <pc:sldMk cId="1416547988" sldId="293"/>
            <ac:picMk id="3" creationId="{709DD7F1-9263-2D59-B840-7344C41236AA}"/>
          </ac:picMkLst>
        </pc:picChg>
        <pc:picChg chg="add del mod">
          <ac:chgData name="게스트 사용자" userId="S::urn:spo:anon#5aa791eb4837fc9d8a71518807ae4c8dfb0f993739814f90dcb8f90844cc38e6::" providerId="AD" clId="Web-{0FCBB612-6523-6B34-C14F-1C440BCF54B9}" dt="2023-03-26T02:18:26.605" v="2573"/>
          <ac:picMkLst>
            <pc:docMk/>
            <pc:sldMk cId="1416547988" sldId="293"/>
            <ac:picMk id="5" creationId="{AE409DAE-5AB5-AC77-8914-BAC1958F9E9D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19:19.966" v="2587" actId="1076"/>
          <ac:picMkLst>
            <pc:docMk/>
            <pc:sldMk cId="1416547988" sldId="293"/>
            <ac:picMk id="6" creationId="{A2DF5557-1CC0-97DD-F037-D9D25DC3B8FE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19:21.388" v="2588" actId="1076"/>
          <ac:picMkLst>
            <pc:docMk/>
            <pc:sldMk cId="1416547988" sldId="293"/>
            <ac:picMk id="11" creationId="{0BE5D5A0-CCF1-A990-6F09-FC05F17CB51B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19:12.684" v="2585" actId="1076"/>
          <ac:picMkLst>
            <pc:docMk/>
            <pc:sldMk cId="1416547988" sldId="293"/>
            <ac:picMk id="13" creationId="{84A9A0DD-4956-5EA3-0087-77C913D8F700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18:33.574" v="2577" actId="1076"/>
          <ac:picMkLst>
            <pc:docMk/>
            <pc:sldMk cId="1416547988" sldId="293"/>
            <ac:picMk id="14" creationId="{A7475C6A-74A9-0153-0043-15ED81E03E88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19:19.059" v="2586" actId="1076"/>
          <ac:picMkLst>
            <pc:docMk/>
            <pc:sldMk cId="1416547988" sldId="293"/>
            <ac:picMk id="15" creationId="{DC1BB58C-F3D4-6DC7-B788-9CE37DE5412B}"/>
          </ac:picMkLst>
        </pc:picChg>
      </pc:sldChg>
      <pc:sldChg chg="modSp add replId">
        <pc:chgData name="게스트 사용자" userId="S::urn:spo:anon#5aa791eb4837fc9d8a71518807ae4c8dfb0f993739814f90dcb8f90844cc38e6::" providerId="AD" clId="Web-{0FCBB612-6523-6B34-C14F-1C440BCF54B9}" dt="2023-03-26T02:41:38.944" v="2855" actId="1076"/>
        <pc:sldMkLst>
          <pc:docMk/>
          <pc:sldMk cId="3990091323" sldId="294"/>
        </pc:sldMkLst>
        <pc:picChg chg="mod">
          <ac:chgData name="게스트 사용자" userId="S::urn:spo:anon#5aa791eb4837fc9d8a71518807ae4c8dfb0f993739814f90dcb8f90844cc38e6::" providerId="AD" clId="Web-{0FCBB612-6523-6B34-C14F-1C440BCF54B9}" dt="2023-03-26T02:19:32.716" v="2591" actId="1076"/>
          <ac:picMkLst>
            <pc:docMk/>
            <pc:sldMk cId="3990091323" sldId="294"/>
            <ac:picMk id="5" creationId="{AE409DAE-5AB5-AC77-8914-BAC1958F9E9D}"/>
          </ac:picMkLst>
        </pc:picChg>
        <pc:picChg chg="mod">
          <ac:chgData name="게스트 사용자" userId="S::urn:spo:anon#5aa791eb4837fc9d8a71518807ae4c8dfb0f993739814f90dcb8f90844cc38e6::" providerId="AD" clId="Web-{0FCBB612-6523-6B34-C14F-1C440BCF54B9}" dt="2023-03-26T02:41:38.944" v="2855" actId="1076"/>
          <ac:picMkLst>
            <pc:docMk/>
            <pc:sldMk cId="3990091323" sldId="294"/>
            <ac:picMk id="13" creationId="{84A9A0DD-4956-5EA3-0087-77C913D8F700}"/>
          </ac:picMkLst>
        </pc:picChg>
      </pc:sldChg>
      <pc:sldChg chg="addSp delSp modSp add ord replId">
        <pc:chgData name="게스트 사용자" userId="S::urn:spo:anon#5aa791eb4837fc9d8a71518807ae4c8dfb0f993739814f90dcb8f90844cc38e6::" providerId="AD" clId="Web-{0FCBB612-6523-6B34-C14F-1C440BCF54B9}" dt="2023-03-26T02:57:41.205" v="3987" actId="1076"/>
        <pc:sldMkLst>
          <pc:docMk/>
          <pc:sldMk cId="658631001" sldId="295"/>
        </pc:sldMkLst>
        <pc:spChg chg="del">
          <ac:chgData name="게스트 사용자" userId="S::urn:spo:anon#5aa791eb4837fc9d8a71518807ae4c8dfb0f993739814f90dcb8f90844cc38e6::" providerId="AD" clId="Web-{0FCBB612-6523-6B34-C14F-1C440BCF54B9}" dt="2023-03-26T02:26:23.695" v="2710"/>
          <ac:spMkLst>
            <pc:docMk/>
            <pc:sldMk cId="658631001" sldId="295"/>
            <ac:spMk id="2" creationId="{77E14F8E-88B5-6158-EA85-28FF23D69DAA}"/>
          </ac:spMkLst>
        </pc:spChg>
        <pc:spChg chg="del">
          <ac:chgData name="게스트 사용자" userId="S::urn:spo:anon#5aa791eb4837fc9d8a71518807ae4c8dfb0f993739814f90dcb8f90844cc38e6::" providerId="AD" clId="Web-{0FCBB612-6523-6B34-C14F-1C440BCF54B9}" dt="2023-03-26T02:26:25.929" v="2711"/>
          <ac:spMkLst>
            <pc:docMk/>
            <pc:sldMk cId="658631001" sldId="295"/>
            <ac:spMk id="3" creationId="{1CFF0F8A-4025-1E7C-24E0-8D07C1BC4869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2:28:05.729" v="2787" actId="20577"/>
          <ac:spMkLst>
            <pc:docMk/>
            <pc:sldMk cId="658631001" sldId="295"/>
            <ac:spMk id="4" creationId="{9F985299-1303-2E62-E0F0-697C620EA8FB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2:26:04.585" v="2709" actId="20577"/>
          <ac:spMkLst>
            <pc:docMk/>
            <pc:sldMk cId="658631001" sldId="295"/>
            <ac:spMk id="8" creationId="{AD4143A0-74B4-5BEA-6DB1-792B4F90FC2B}"/>
          </ac:spMkLst>
        </pc:spChg>
        <pc:spChg chg="del">
          <ac:chgData name="게스트 사용자" userId="S::urn:spo:anon#5aa791eb4837fc9d8a71518807ae4c8dfb0f993739814f90dcb8f90844cc38e6::" providerId="AD" clId="Web-{0FCBB612-6523-6B34-C14F-1C440BCF54B9}" dt="2023-03-26T02:26:29.211" v="2712"/>
          <ac:spMkLst>
            <pc:docMk/>
            <pc:sldMk cId="658631001" sldId="295"/>
            <ac:spMk id="18" creationId="{646C0FDF-AF4D-57E1-B680-463B9C7903FE}"/>
          </ac:spMkLst>
        </pc:spChg>
        <pc:picChg chg="add mod">
          <ac:chgData name="게스트 사용자" userId="S::urn:spo:anon#5aa791eb4837fc9d8a71518807ae4c8dfb0f993739814f90dcb8f90844cc38e6::" providerId="AD" clId="Web-{0FCBB612-6523-6B34-C14F-1C440BCF54B9}" dt="2023-03-26T02:28:09.010" v="2789" actId="14100"/>
          <ac:picMkLst>
            <pc:docMk/>
            <pc:sldMk cId="658631001" sldId="295"/>
            <ac:picMk id="5" creationId="{B88CC95C-75D9-2A5D-BF4D-0C6F1787209E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57:37.267" v="3985" actId="1076"/>
          <ac:picMkLst>
            <pc:docMk/>
            <pc:sldMk cId="658631001" sldId="295"/>
            <ac:picMk id="6" creationId="{8650705B-C51B-69B1-3426-62F224F817C9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57:39.314" v="3986" actId="1076"/>
          <ac:picMkLst>
            <pc:docMk/>
            <pc:sldMk cId="658631001" sldId="295"/>
            <ac:picMk id="10" creationId="{E7FC8CBE-512D-ED85-8389-BDDD119A9A5A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57:41.205" v="3987" actId="1076"/>
          <ac:picMkLst>
            <pc:docMk/>
            <pc:sldMk cId="658631001" sldId="295"/>
            <ac:picMk id="11" creationId="{B91552C9-0F6B-F32A-3195-7AAFD9A81889}"/>
          </ac:picMkLst>
        </pc:picChg>
      </pc:sldChg>
      <pc:sldChg chg="addSp delSp modSp add replId">
        <pc:chgData name="게스트 사용자" userId="S::urn:spo:anon#5aa791eb4837fc9d8a71518807ae4c8dfb0f993739814f90dcb8f90844cc38e6::" providerId="AD" clId="Web-{0FCBB612-6523-6B34-C14F-1C440BCF54B9}" dt="2023-03-26T02:32:07.615" v="2837" actId="20577"/>
        <pc:sldMkLst>
          <pc:docMk/>
          <pc:sldMk cId="3118656827" sldId="297"/>
        </pc:sldMkLst>
        <pc:spChg chg="del">
          <ac:chgData name="게스트 사용자" userId="S::urn:spo:anon#5aa791eb4837fc9d8a71518807ae4c8dfb0f993739814f90dcb8f90844cc38e6::" providerId="AD" clId="Web-{0FCBB612-6523-6B34-C14F-1C440BCF54B9}" dt="2023-03-26T02:31:06.358" v="2806"/>
          <ac:spMkLst>
            <pc:docMk/>
            <pc:sldMk cId="3118656827" sldId="297"/>
            <ac:spMk id="7" creationId="{F046DCEA-C322-32AC-2612-5563B262F4A0}"/>
          </ac:spMkLst>
        </pc:spChg>
        <pc:spChg chg="mod">
          <ac:chgData name="게스트 사용자" userId="S::urn:spo:anon#5aa791eb4837fc9d8a71518807ae4c8dfb0f993739814f90dcb8f90844cc38e6::" providerId="AD" clId="Web-{0FCBB612-6523-6B34-C14F-1C440BCF54B9}" dt="2023-03-26T02:32:07.615" v="2837" actId="20577"/>
          <ac:spMkLst>
            <pc:docMk/>
            <pc:sldMk cId="3118656827" sldId="297"/>
            <ac:spMk id="10" creationId="{BFCFB0A8-B225-469D-8FCF-8FB96281085A}"/>
          </ac:spMkLst>
        </pc:spChg>
        <pc:graphicFrameChg chg="del">
          <ac:chgData name="게스트 사용자" userId="S::urn:spo:anon#5aa791eb4837fc9d8a71518807ae4c8dfb0f993739814f90dcb8f90844cc38e6::" providerId="AD" clId="Web-{0FCBB612-6523-6B34-C14F-1C440BCF54B9}" dt="2023-03-26T02:31:10.311" v="2807"/>
          <ac:graphicFrameMkLst>
            <pc:docMk/>
            <pc:sldMk cId="3118656827" sldId="297"/>
            <ac:graphicFrameMk id="6" creationId="{9B0C54C9-AAA6-01A9-C3E6-CE45D6609B26}"/>
          </ac:graphicFrameMkLst>
        </pc:graphicFrameChg>
        <pc:picChg chg="add del mod">
          <ac:chgData name="게스트 사용자" userId="S::urn:spo:anon#5aa791eb4837fc9d8a71518807ae4c8dfb0f993739814f90dcb8f90844cc38e6::" providerId="AD" clId="Web-{0FCBB612-6523-6B34-C14F-1C440BCF54B9}" dt="2023-03-26T02:30:48.561" v="2802"/>
          <ac:picMkLst>
            <pc:docMk/>
            <pc:sldMk cId="3118656827" sldId="297"/>
            <ac:picMk id="2" creationId="{982F0394-293B-7907-500F-7C9BFF5F6BAC}"/>
          </ac:picMkLst>
        </pc:picChg>
        <pc:picChg chg="del">
          <ac:chgData name="게스트 사용자" userId="S::urn:spo:anon#5aa791eb4837fc9d8a71518807ae4c8dfb0f993739814f90dcb8f90844cc38e6::" providerId="AD" clId="Web-{0FCBB612-6523-6B34-C14F-1C440BCF54B9}" dt="2023-03-26T02:30:44.092" v="2800"/>
          <ac:picMkLst>
            <pc:docMk/>
            <pc:sldMk cId="3118656827" sldId="297"/>
            <ac:picMk id="3" creationId="{709DD7F1-9263-2D59-B840-7344C41236AA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32:00.006" v="2820" actId="1076"/>
          <ac:picMkLst>
            <pc:docMk/>
            <pc:sldMk cId="3118656827" sldId="297"/>
            <ac:picMk id="4" creationId="{1A65EBDF-816F-81E1-5FA9-4F82C25D799B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32:01.631" v="2821" actId="1076"/>
          <ac:picMkLst>
            <pc:docMk/>
            <pc:sldMk cId="3118656827" sldId="297"/>
            <ac:picMk id="11" creationId="{8E8C11D8-B688-12B1-C8D7-95D74BAF40A2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31:57.928" v="2819" actId="1076"/>
          <ac:picMkLst>
            <pc:docMk/>
            <pc:sldMk cId="3118656827" sldId="297"/>
            <ac:picMk id="12" creationId="{FDA77A92-80D3-717D-9D8D-37AD3797F24C}"/>
          </ac:picMkLst>
        </pc:picChg>
      </pc:sldChg>
      <pc:sldChg chg="addSp delSp modSp add replId">
        <pc:chgData name="게스트 사용자" userId="S::urn:spo:anon#5aa791eb4837fc9d8a71518807ae4c8dfb0f993739814f90dcb8f90844cc38e6::" providerId="AD" clId="Web-{0FCBB612-6523-6B34-C14F-1C440BCF54B9}" dt="2023-03-26T02:41:25.256" v="2851" actId="1076"/>
        <pc:sldMkLst>
          <pc:docMk/>
          <pc:sldMk cId="828860704" sldId="298"/>
        </pc:sldMkLst>
        <pc:spChg chg="mod">
          <ac:chgData name="게스트 사용자" userId="S::urn:spo:anon#5aa791eb4837fc9d8a71518807ae4c8dfb0f993739814f90dcb8f90844cc38e6::" providerId="AD" clId="Web-{0FCBB612-6523-6B34-C14F-1C440BCF54B9}" dt="2023-03-26T02:32:37.491" v="2840" actId="20577"/>
          <ac:spMkLst>
            <pc:docMk/>
            <pc:sldMk cId="828860704" sldId="298"/>
            <ac:spMk id="10" creationId="{BFCFB0A8-B225-469D-8FCF-8FB96281085A}"/>
          </ac:spMkLst>
        </pc:spChg>
        <pc:picChg chg="add mod">
          <ac:chgData name="게스트 사용자" userId="S::urn:spo:anon#5aa791eb4837fc9d8a71518807ae4c8dfb0f993739814f90dcb8f90844cc38e6::" providerId="AD" clId="Web-{0FCBB612-6523-6B34-C14F-1C440BCF54B9}" dt="2023-03-26T02:40:50.725" v="2846" actId="1076"/>
          <ac:picMkLst>
            <pc:docMk/>
            <pc:sldMk cId="828860704" sldId="298"/>
            <ac:picMk id="2" creationId="{BA8A7FCE-F2DB-F278-221A-C9986466C783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41:25.256" v="2851" actId="1076"/>
          <ac:picMkLst>
            <pc:docMk/>
            <pc:sldMk cId="828860704" sldId="298"/>
            <ac:picMk id="3" creationId="{E1E16E08-7709-8857-80AC-306054DDE3DC}"/>
          </ac:picMkLst>
        </pc:picChg>
        <pc:picChg chg="del">
          <ac:chgData name="게스트 사용자" userId="S::urn:spo:anon#5aa791eb4837fc9d8a71518807ae4c8dfb0f993739814f90dcb8f90844cc38e6::" providerId="AD" clId="Web-{0FCBB612-6523-6B34-C14F-1C440BCF54B9}" dt="2023-03-26T02:40:48.646" v="2845"/>
          <ac:picMkLst>
            <pc:docMk/>
            <pc:sldMk cId="828860704" sldId="298"/>
            <ac:picMk id="4" creationId="{1A65EBDF-816F-81E1-5FA9-4F82C25D799B}"/>
          </ac:picMkLst>
        </pc:picChg>
        <pc:picChg chg="del">
          <ac:chgData name="게스트 사용자" userId="S::urn:spo:anon#5aa791eb4837fc9d8a71518807ae4c8dfb0f993739814f90dcb8f90844cc38e6::" providerId="AD" clId="Web-{0FCBB612-6523-6B34-C14F-1C440BCF54B9}" dt="2023-03-26T02:39:59.004" v="2841"/>
          <ac:picMkLst>
            <pc:docMk/>
            <pc:sldMk cId="828860704" sldId="298"/>
            <ac:picMk id="12" creationId="{FDA77A92-80D3-717D-9D8D-37AD3797F24C}"/>
          </ac:picMkLst>
        </pc:picChg>
      </pc:sldChg>
      <pc:sldChg chg="addSp delSp modSp add replId">
        <pc:chgData name="게스트 사용자" userId="S::urn:spo:anon#5aa791eb4837fc9d8a71518807ae4c8dfb0f993739814f90dcb8f90844cc38e6::" providerId="AD" clId="Web-{0FCBB612-6523-6B34-C14F-1C440BCF54B9}" dt="2023-03-26T02:42:59.493" v="2860" actId="20577"/>
        <pc:sldMkLst>
          <pc:docMk/>
          <pc:sldMk cId="2322172935" sldId="299"/>
        </pc:sldMkLst>
        <pc:spChg chg="mod">
          <ac:chgData name="게스트 사용자" userId="S::urn:spo:anon#5aa791eb4837fc9d8a71518807ae4c8dfb0f993739814f90dcb8f90844cc38e6::" providerId="AD" clId="Web-{0FCBB612-6523-6B34-C14F-1C440BCF54B9}" dt="2023-03-26T02:42:59.493" v="2860" actId="20577"/>
          <ac:spMkLst>
            <pc:docMk/>
            <pc:sldMk cId="2322172935" sldId="299"/>
            <ac:spMk id="10" creationId="{BFCFB0A8-B225-469D-8FCF-8FB96281085A}"/>
          </ac:spMkLst>
        </pc:spChg>
        <pc:picChg chg="del">
          <ac:chgData name="게스트 사용자" userId="S::urn:spo:anon#5aa791eb4837fc9d8a71518807ae4c8dfb0f993739814f90dcb8f90844cc38e6::" providerId="AD" clId="Web-{0FCBB612-6523-6B34-C14F-1C440BCF54B9}" dt="2023-03-26T02:41:33.038" v="2852"/>
          <ac:picMkLst>
            <pc:docMk/>
            <pc:sldMk cId="2322172935" sldId="299"/>
            <ac:picMk id="2" creationId="{BA8A7FCE-F2DB-F278-221A-C9986466C783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41:36.100" v="2854" actId="1076"/>
          <ac:picMkLst>
            <pc:docMk/>
            <pc:sldMk cId="2322172935" sldId="299"/>
            <ac:picMk id="4" creationId="{6B400EAF-3846-80B0-4E90-395E103318E9}"/>
          </ac:picMkLst>
        </pc:picChg>
        <pc:picChg chg="add mod">
          <ac:chgData name="게스트 사용자" userId="S::urn:spo:anon#5aa791eb4837fc9d8a71518807ae4c8dfb0f993739814f90dcb8f90844cc38e6::" providerId="AD" clId="Web-{0FCBB612-6523-6B34-C14F-1C440BCF54B9}" dt="2023-03-26T02:42:51.603" v="2857" actId="1076"/>
          <ac:picMkLst>
            <pc:docMk/>
            <pc:sldMk cId="2322172935" sldId="299"/>
            <ac:picMk id="5" creationId="{6F3119DB-0133-CF56-9422-CAEA57FFEBF2}"/>
          </ac:picMkLst>
        </pc:picChg>
      </pc:sldChg>
    </pc:docChg>
  </pc:docChgLst>
  <pc:docChgLst>
    <pc:chgData name="김서연" userId="ff7d17ed-078d-47df-b334-66b1239f2ede" providerId="ADAL" clId="{9FDECCB2-3758-4291-B800-5EE08E316DD5}"/>
    <pc:docChg chg="undo custSel addSld delSld modSld sldOrd">
      <pc:chgData name="김서연" userId="ff7d17ed-078d-47df-b334-66b1239f2ede" providerId="ADAL" clId="{9FDECCB2-3758-4291-B800-5EE08E316DD5}" dt="2023-03-26T02:58:11.428" v="2057" actId="47"/>
      <pc:docMkLst>
        <pc:docMk/>
      </pc:docMkLst>
      <pc:sldChg chg="modSp mod">
        <pc:chgData name="김서연" userId="ff7d17ed-078d-47df-b334-66b1239f2ede" providerId="ADAL" clId="{9FDECCB2-3758-4291-B800-5EE08E316DD5}" dt="2023-03-26T02:48:46.012" v="1958" actId="20577"/>
        <pc:sldMkLst>
          <pc:docMk/>
          <pc:sldMk cId="377806611" sldId="257"/>
        </pc:sldMkLst>
        <pc:graphicFrameChg chg="mod modGraphic">
          <ac:chgData name="김서연" userId="ff7d17ed-078d-47df-b334-66b1239f2ede" providerId="ADAL" clId="{9FDECCB2-3758-4291-B800-5EE08E316DD5}" dt="2023-03-26T02:48:46.012" v="1958" actId="20577"/>
          <ac:graphicFrameMkLst>
            <pc:docMk/>
            <pc:sldMk cId="377806611" sldId="257"/>
            <ac:graphicFrameMk id="9" creationId="{D57AEFA9-3927-9D75-7C14-BB5BCE0F524E}"/>
          </ac:graphicFrameMkLst>
        </pc:graphicFrameChg>
      </pc:sldChg>
      <pc:sldChg chg="addSp delSp modSp mod">
        <pc:chgData name="김서연" userId="ff7d17ed-078d-47df-b334-66b1239f2ede" providerId="ADAL" clId="{9FDECCB2-3758-4291-B800-5EE08E316DD5}" dt="2023-03-26T02:44:12.962" v="1851" actId="20577"/>
        <pc:sldMkLst>
          <pc:docMk/>
          <pc:sldMk cId="632176021" sldId="258"/>
        </pc:sldMkLst>
        <pc:spChg chg="add del mod">
          <ac:chgData name="김서연" userId="ff7d17ed-078d-47df-b334-66b1239f2ede" providerId="ADAL" clId="{9FDECCB2-3758-4291-B800-5EE08E316DD5}" dt="2023-03-26T01:35:20.099" v="686" actId="478"/>
          <ac:spMkLst>
            <pc:docMk/>
            <pc:sldMk cId="632176021" sldId="258"/>
            <ac:spMk id="2" creationId="{F6E63393-C81A-2D80-7315-BA54DA66BA86}"/>
          </ac:spMkLst>
        </pc:spChg>
        <pc:spChg chg="add mod">
          <ac:chgData name="김서연" userId="ff7d17ed-078d-47df-b334-66b1239f2ede" providerId="ADAL" clId="{9FDECCB2-3758-4291-B800-5EE08E316DD5}" dt="2023-03-26T01:37:26.895" v="823" actId="1076"/>
          <ac:spMkLst>
            <pc:docMk/>
            <pc:sldMk cId="632176021" sldId="258"/>
            <ac:spMk id="4" creationId="{D0E52C90-1D4C-C0FD-554D-3D99850E7EFA}"/>
          </ac:spMkLst>
        </pc:spChg>
        <pc:spChg chg="mod">
          <ac:chgData name="김서연" userId="ff7d17ed-078d-47df-b334-66b1239f2ede" providerId="ADAL" clId="{9FDECCB2-3758-4291-B800-5EE08E316DD5}" dt="2023-03-26T02:44:12.962" v="1851" actId="20577"/>
          <ac:spMkLst>
            <pc:docMk/>
            <pc:sldMk cId="632176021" sldId="258"/>
            <ac:spMk id="7" creationId="{AC1B5552-BA2A-386E-85E5-1528660B8922}"/>
          </ac:spMkLst>
        </pc:spChg>
        <pc:spChg chg="mod">
          <ac:chgData name="김서연" userId="ff7d17ed-078d-47df-b334-66b1239f2ede" providerId="ADAL" clId="{9FDECCB2-3758-4291-B800-5EE08E316DD5}" dt="2023-03-26T01:34:09.007" v="679" actId="20577"/>
          <ac:spMkLst>
            <pc:docMk/>
            <pc:sldMk cId="632176021" sldId="258"/>
            <ac:spMk id="19" creationId="{2BF3E183-82F6-CD4C-2401-BDA995B8E008}"/>
          </ac:spMkLst>
        </pc:spChg>
        <pc:spChg chg="mod">
          <ac:chgData name="김서연" userId="ff7d17ed-078d-47df-b334-66b1239f2ede" providerId="ADAL" clId="{9FDECCB2-3758-4291-B800-5EE08E316DD5}" dt="2023-03-26T01:36:43.857" v="690" actId="20577"/>
          <ac:spMkLst>
            <pc:docMk/>
            <pc:sldMk cId="632176021" sldId="258"/>
            <ac:spMk id="20" creationId="{4E87684E-EC9A-1E21-DCED-817D93FCDAAE}"/>
          </ac:spMkLst>
        </pc:spChg>
      </pc:sldChg>
      <pc:sldChg chg="addSp delSp modSp mod setBg">
        <pc:chgData name="김서연" userId="ff7d17ed-078d-47df-b334-66b1239f2ede" providerId="ADAL" clId="{9FDECCB2-3758-4291-B800-5EE08E316DD5}" dt="2023-03-26T02:44:23.660" v="1853" actId="1076"/>
        <pc:sldMkLst>
          <pc:docMk/>
          <pc:sldMk cId="3971485869" sldId="260"/>
        </pc:sldMkLst>
        <pc:spChg chg="mod">
          <ac:chgData name="김서연" userId="ff7d17ed-078d-47df-b334-66b1239f2ede" providerId="ADAL" clId="{9FDECCB2-3758-4291-B800-5EE08E316DD5}" dt="2023-03-26T01:42:58.578" v="936" actId="1076"/>
          <ac:spMkLst>
            <pc:docMk/>
            <pc:sldMk cId="3971485869" sldId="260"/>
            <ac:spMk id="3" creationId="{08D6299F-8134-068A-E637-B07A5A377F00}"/>
          </ac:spMkLst>
        </pc:spChg>
        <pc:spChg chg="add del mod">
          <ac:chgData name="김서연" userId="ff7d17ed-078d-47df-b334-66b1239f2ede" providerId="ADAL" clId="{9FDECCB2-3758-4291-B800-5EE08E316DD5}" dt="2023-03-26T01:39:16.661" v="842" actId="478"/>
          <ac:spMkLst>
            <pc:docMk/>
            <pc:sldMk cId="3971485869" sldId="260"/>
            <ac:spMk id="4" creationId="{013FDD03-5D86-AF72-46E3-9EC9E195A5CB}"/>
          </ac:spMkLst>
        </pc:spChg>
        <pc:spChg chg="mod">
          <ac:chgData name="김서연" userId="ff7d17ed-078d-47df-b334-66b1239f2ede" providerId="ADAL" clId="{9FDECCB2-3758-4291-B800-5EE08E316DD5}" dt="2023-03-26T01:42:58.578" v="936" actId="1076"/>
          <ac:spMkLst>
            <pc:docMk/>
            <pc:sldMk cId="3971485869" sldId="260"/>
            <ac:spMk id="6" creationId="{A460E6D0-FB17-87AD-95A9-D273693BAE2E}"/>
          </ac:spMkLst>
        </pc:spChg>
        <pc:spChg chg="mod">
          <ac:chgData name="김서연" userId="ff7d17ed-078d-47df-b334-66b1239f2ede" providerId="ADAL" clId="{9FDECCB2-3758-4291-B800-5EE08E316DD5}" dt="2023-03-26T02:44:23.660" v="1853" actId="1076"/>
          <ac:spMkLst>
            <pc:docMk/>
            <pc:sldMk cId="3971485869" sldId="260"/>
            <ac:spMk id="11" creationId="{0B81A441-A644-3021-37DA-FA4D4CA91AF3}"/>
          </ac:spMkLst>
        </pc:spChg>
        <pc:spChg chg="add del mod">
          <ac:chgData name="김서연" userId="ff7d17ed-078d-47df-b334-66b1239f2ede" providerId="ADAL" clId="{9FDECCB2-3758-4291-B800-5EE08E316DD5}" dt="2023-03-26T01:42:49.969" v="934" actId="478"/>
          <ac:spMkLst>
            <pc:docMk/>
            <pc:sldMk cId="3971485869" sldId="260"/>
            <ac:spMk id="12" creationId="{E66731CF-9774-0AEC-3933-132983C4D782}"/>
          </ac:spMkLst>
        </pc:spChg>
        <pc:spChg chg="del">
          <ac:chgData name="김서연" userId="ff7d17ed-078d-47df-b334-66b1239f2ede" providerId="ADAL" clId="{9FDECCB2-3758-4291-B800-5EE08E316DD5}" dt="2023-03-26T01:38:43.364" v="836" actId="478"/>
          <ac:spMkLst>
            <pc:docMk/>
            <pc:sldMk cId="3971485869" sldId="260"/>
            <ac:spMk id="37" creationId="{2953F0AD-A870-FC98-D152-46CA7C886D48}"/>
          </ac:spMkLst>
        </pc:spChg>
        <pc:spChg chg="del">
          <ac:chgData name="김서연" userId="ff7d17ed-078d-47df-b334-66b1239f2ede" providerId="ADAL" clId="{9FDECCB2-3758-4291-B800-5EE08E316DD5}" dt="2023-03-26T01:38:43.364" v="836" actId="478"/>
          <ac:spMkLst>
            <pc:docMk/>
            <pc:sldMk cId="3971485869" sldId="260"/>
            <ac:spMk id="38" creationId="{DC831C5D-E6F9-2F45-8F01-E8D99373A309}"/>
          </ac:spMkLst>
        </pc:spChg>
        <pc:picChg chg="del">
          <ac:chgData name="김서연" userId="ff7d17ed-078d-47df-b334-66b1239f2ede" providerId="ADAL" clId="{9FDECCB2-3758-4291-B800-5EE08E316DD5}" dt="2023-03-26T01:37:48.921" v="824" actId="478"/>
          <ac:picMkLst>
            <pc:docMk/>
            <pc:sldMk cId="3971485869" sldId="260"/>
            <ac:picMk id="2" creationId="{A3CEBD4F-4767-253F-7B2D-A606CD34CF61}"/>
          </ac:picMkLst>
        </pc:picChg>
        <pc:picChg chg="add mod">
          <ac:chgData name="김서연" userId="ff7d17ed-078d-47df-b334-66b1239f2ede" providerId="ADAL" clId="{9FDECCB2-3758-4291-B800-5EE08E316DD5}" dt="2023-03-26T01:37:55.771" v="829" actId="1076"/>
          <ac:picMkLst>
            <pc:docMk/>
            <pc:sldMk cId="3971485869" sldId="260"/>
            <ac:picMk id="10" creationId="{F7FB7262-457E-E0C9-97B2-B1D3FCE63A9E}"/>
          </ac:picMkLst>
        </pc:picChg>
        <pc:picChg chg="del">
          <ac:chgData name="김서연" userId="ff7d17ed-078d-47df-b334-66b1239f2ede" providerId="ADAL" clId="{9FDECCB2-3758-4291-B800-5EE08E316DD5}" dt="2023-03-26T01:38:43.364" v="836" actId="478"/>
          <ac:picMkLst>
            <pc:docMk/>
            <pc:sldMk cId="3971485869" sldId="260"/>
            <ac:picMk id="39" creationId="{E6FF427B-E7B4-383B-393B-249A227B22B4}"/>
          </ac:picMkLst>
        </pc:picChg>
        <pc:picChg chg="del">
          <ac:chgData name="김서연" userId="ff7d17ed-078d-47df-b334-66b1239f2ede" providerId="ADAL" clId="{9FDECCB2-3758-4291-B800-5EE08E316DD5}" dt="2023-03-26T01:38:43.364" v="836" actId="478"/>
          <ac:picMkLst>
            <pc:docMk/>
            <pc:sldMk cId="3971485869" sldId="260"/>
            <ac:picMk id="40" creationId="{BBDB91D3-5155-E0B2-62EF-A82749579B6D}"/>
          </ac:picMkLst>
        </pc:picChg>
      </pc:sldChg>
      <pc:sldChg chg="addSp modSp mod">
        <pc:chgData name="김서연" userId="ff7d17ed-078d-47df-b334-66b1239f2ede" providerId="ADAL" clId="{9FDECCB2-3758-4291-B800-5EE08E316DD5}" dt="2023-03-26T01:23:07.425" v="515" actId="20577"/>
        <pc:sldMkLst>
          <pc:docMk/>
          <pc:sldMk cId="2438885691" sldId="262"/>
        </pc:sldMkLst>
        <pc:spChg chg="add mod">
          <ac:chgData name="김서연" userId="ff7d17ed-078d-47df-b334-66b1239f2ede" providerId="ADAL" clId="{9FDECCB2-3758-4291-B800-5EE08E316DD5}" dt="2023-03-26T01:23:07.425" v="515" actId="20577"/>
          <ac:spMkLst>
            <pc:docMk/>
            <pc:sldMk cId="2438885691" sldId="262"/>
            <ac:spMk id="2" creationId="{04446321-D7B2-15CD-B9D0-8DBADE22104E}"/>
          </ac:spMkLst>
        </pc:spChg>
      </pc:sldChg>
      <pc:sldChg chg="addSp modSp mod">
        <pc:chgData name="김서연" userId="ff7d17ed-078d-47df-b334-66b1239f2ede" providerId="ADAL" clId="{9FDECCB2-3758-4291-B800-5EE08E316DD5}" dt="2023-03-26T02:47:15.335" v="1900" actId="20577"/>
        <pc:sldMkLst>
          <pc:docMk/>
          <pc:sldMk cId="1693432464" sldId="263"/>
        </pc:sldMkLst>
        <pc:spChg chg="add mod">
          <ac:chgData name="김서연" userId="ff7d17ed-078d-47df-b334-66b1239f2ede" providerId="ADAL" clId="{9FDECCB2-3758-4291-B800-5EE08E316DD5}" dt="2023-03-26T01:22:38.748" v="454" actId="20577"/>
          <ac:spMkLst>
            <pc:docMk/>
            <pc:sldMk cId="1693432464" sldId="263"/>
            <ac:spMk id="2" creationId="{1876894B-5A65-1EAB-31D0-498ED695163A}"/>
          </ac:spMkLst>
        </pc:spChg>
        <pc:spChg chg="add mod">
          <ac:chgData name="김서연" userId="ff7d17ed-078d-47df-b334-66b1239f2ede" providerId="ADAL" clId="{9FDECCB2-3758-4291-B800-5EE08E316DD5}" dt="2023-03-26T02:47:15.335" v="1900" actId="20577"/>
          <ac:spMkLst>
            <pc:docMk/>
            <pc:sldMk cId="1693432464" sldId="263"/>
            <ac:spMk id="3" creationId="{74F01970-8AB8-FFA3-B412-ED933C877841}"/>
          </ac:spMkLst>
        </pc:spChg>
        <pc:spChg chg="mod">
          <ac:chgData name="김서연" userId="ff7d17ed-078d-47df-b334-66b1239f2ede" providerId="ADAL" clId="{9FDECCB2-3758-4291-B800-5EE08E316DD5}" dt="2023-03-26T01:21:20.035" v="367"/>
          <ac:spMkLst>
            <pc:docMk/>
            <pc:sldMk cId="1693432464" sldId="263"/>
            <ac:spMk id="5" creationId="{63EC33CC-080E-B22C-98ED-8C18F812DDDE}"/>
          </ac:spMkLst>
        </pc:spChg>
      </pc:sldChg>
      <pc:sldChg chg="addSp delSp modSp mod modNotesTx">
        <pc:chgData name="김서연" userId="ff7d17ed-078d-47df-b334-66b1239f2ede" providerId="ADAL" clId="{9FDECCB2-3758-4291-B800-5EE08E316DD5}" dt="2023-03-26T02:45:45.013" v="1885" actId="20577"/>
        <pc:sldMkLst>
          <pc:docMk/>
          <pc:sldMk cId="2586224871" sldId="266"/>
        </pc:sldMkLst>
        <pc:spChg chg="add del mod">
          <ac:chgData name="김서연" userId="ff7d17ed-078d-47df-b334-66b1239f2ede" providerId="ADAL" clId="{9FDECCB2-3758-4291-B800-5EE08E316DD5}" dt="2023-03-26T02:19:11.590" v="1486" actId="478"/>
          <ac:spMkLst>
            <pc:docMk/>
            <pc:sldMk cId="2586224871" sldId="266"/>
            <ac:spMk id="2" creationId="{D9531CBF-3905-2128-650B-A01909F90782}"/>
          </ac:spMkLst>
        </pc:spChg>
        <pc:spChg chg="add del mod">
          <ac:chgData name="김서연" userId="ff7d17ed-078d-47df-b334-66b1239f2ede" providerId="ADAL" clId="{9FDECCB2-3758-4291-B800-5EE08E316DD5}" dt="2023-03-26T02:18:39.408" v="1480" actId="478"/>
          <ac:spMkLst>
            <pc:docMk/>
            <pc:sldMk cId="2586224871" sldId="266"/>
            <ac:spMk id="3" creationId="{87A555ED-FB48-8CDE-7929-CD7712124F40}"/>
          </ac:spMkLst>
        </pc:spChg>
        <pc:spChg chg="add mod">
          <ac:chgData name="김서연" userId="ff7d17ed-078d-47df-b334-66b1239f2ede" providerId="ADAL" clId="{9FDECCB2-3758-4291-B800-5EE08E316DD5}" dt="2023-03-26T02:20:22.474" v="1498" actId="1076"/>
          <ac:spMkLst>
            <pc:docMk/>
            <pc:sldMk cId="2586224871" sldId="266"/>
            <ac:spMk id="4" creationId="{B0D2FD73-67E6-E645-2122-79D6AF4C0EB6}"/>
          </ac:spMkLst>
        </pc:spChg>
        <pc:spChg chg="mod">
          <ac:chgData name="김서연" userId="ff7d17ed-078d-47df-b334-66b1239f2ede" providerId="ADAL" clId="{9FDECCB2-3758-4291-B800-5EE08E316DD5}" dt="2023-03-26T02:45:45.013" v="1885" actId="20577"/>
          <ac:spMkLst>
            <pc:docMk/>
            <pc:sldMk cId="2586224871" sldId="266"/>
            <ac:spMk id="6" creationId="{A33333D4-CE73-96A7-351B-0B82A44B2E8D}"/>
          </ac:spMkLst>
        </pc:spChg>
        <pc:graphicFrameChg chg="modGraphic">
          <ac:chgData name="김서연" userId="ff7d17ed-078d-47df-b334-66b1239f2ede" providerId="ADAL" clId="{9FDECCB2-3758-4291-B800-5EE08E316DD5}" dt="2023-03-26T02:20:15.525" v="1497" actId="207"/>
          <ac:graphicFrameMkLst>
            <pc:docMk/>
            <pc:sldMk cId="2586224871" sldId="266"/>
            <ac:graphicFrameMk id="15" creationId="{246EF8A6-ECE8-7DDC-0B3A-6BD8911210B0}"/>
          </ac:graphicFrameMkLst>
        </pc:graphicFrameChg>
      </pc:sldChg>
      <pc:sldChg chg="addSp delSp modSp mod">
        <pc:chgData name="김서연" userId="ff7d17ed-078d-47df-b334-66b1239f2ede" providerId="ADAL" clId="{9FDECCB2-3758-4291-B800-5EE08E316DD5}" dt="2023-03-26T02:49:01.903" v="1969" actId="478"/>
        <pc:sldMkLst>
          <pc:docMk/>
          <pc:sldMk cId="1914507995" sldId="267"/>
        </pc:sldMkLst>
        <pc:spChg chg="add del mod">
          <ac:chgData name="김서연" userId="ff7d17ed-078d-47df-b334-66b1239f2ede" providerId="ADAL" clId="{9FDECCB2-3758-4291-B800-5EE08E316DD5}" dt="2023-03-26T02:49:01.903" v="1969" actId="478"/>
          <ac:spMkLst>
            <pc:docMk/>
            <pc:sldMk cId="1914507995" sldId="267"/>
            <ac:spMk id="2" creationId="{71F3C3EA-E811-77D9-55E9-23802001BFA4}"/>
          </ac:spMkLst>
        </pc:spChg>
        <pc:spChg chg="add mod">
          <ac:chgData name="김서연" userId="ff7d17ed-078d-47df-b334-66b1239f2ede" providerId="ADAL" clId="{9FDECCB2-3758-4291-B800-5EE08E316DD5}" dt="2023-03-26T02:48:58.978" v="1967" actId="20577"/>
          <ac:spMkLst>
            <pc:docMk/>
            <pc:sldMk cId="1914507995" sldId="267"/>
            <ac:spMk id="3" creationId="{16547D67-A423-015C-1E29-7644CAC86085}"/>
          </ac:spMkLst>
        </pc:spChg>
        <pc:spChg chg="del mod">
          <ac:chgData name="김서연" userId="ff7d17ed-078d-47df-b334-66b1239f2ede" providerId="ADAL" clId="{9FDECCB2-3758-4291-B800-5EE08E316DD5}" dt="2023-03-26T02:47:51.735" v="1905"/>
          <ac:spMkLst>
            <pc:docMk/>
            <pc:sldMk cId="1914507995" sldId="267"/>
            <ac:spMk id="8" creationId="{AD4143A0-74B4-5BEA-6DB1-792B4F90FC2B}"/>
          </ac:spMkLst>
        </pc:spChg>
      </pc:sldChg>
      <pc:sldChg chg="addSp delSp modSp mod">
        <pc:chgData name="김서연" userId="ff7d17ed-078d-47df-b334-66b1239f2ede" providerId="ADAL" clId="{9FDECCB2-3758-4291-B800-5EE08E316DD5}" dt="2023-03-26T02:09:45.140" v="1231" actId="20577"/>
        <pc:sldMkLst>
          <pc:docMk/>
          <pc:sldMk cId="1599988234" sldId="274"/>
        </pc:sldMkLst>
        <pc:spChg chg="add del mod">
          <ac:chgData name="김서연" userId="ff7d17ed-078d-47df-b334-66b1239f2ede" providerId="ADAL" clId="{9FDECCB2-3758-4291-B800-5EE08E316DD5}" dt="2023-03-26T01:17:22.387" v="119" actId="478"/>
          <ac:spMkLst>
            <pc:docMk/>
            <pc:sldMk cId="1599988234" sldId="274"/>
            <ac:spMk id="2" creationId="{00F8F52C-5875-7C6A-FCF7-F1B44C701DA4}"/>
          </ac:spMkLst>
        </pc:spChg>
        <pc:spChg chg="add del mod">
          <ac:chgData name="김서연" userId="ff7d17ed-078d-47df-b334-66b1239f2ede" providerId="ADAL" clId="{9FDECCB2-3758-4291-B800-5EE08E316DD5}" dt="2023-03-26T02:03:25.814" v="1164" actId="478"/>
          <ac:spMkLst>
            <pc:docMk/>
            <pc:sldMk cId="1599988234" sldId="274"/>
            <ac:spMk id="5" creationId="{77F5A156-5186-0068-C486-3BF573967172}"/>
          </ac:spMkLst>
        </pc:spChg>
        <pc:spChg chg="add del mod">
          <ac:chgData name="김서연" userId="ff7d17ed-078d-47df-b334-66b1239f2ede" providerId="ADAL" clId="{9FDECCB2-3758-4291-B800-5EE08E316DD5}" dt="2023-03-26T01:52:16.810" v="1035" actId="478"/>
          <ac:spMkLst>
            <pc:docMk/>
            <pc:sldMk cId="1599988234" sldId="274"/>
            <ac:spMk id="6" creationId="{CCAF0CBF-BFB3-11C9-F76B-684827E15D23}"/>
          </ac:spMkLst>
        </pc:spChg>
        <pc:spChg chg="mod">
          <ac:chgData name="김서연" userId="ff7d17ed-078d-47df-b334-66b1239f2ede" providerId="ADAL" clId="{9FDECCB2-3758-4291-B800-5EE08E316DD5}" dt="2023-03-26T01:52:04.874" v="1033" actId="1076"/>
          <ac:spMkLst>
            <pc:docMk/>
            <pc:sldMk cId="1599988234" sldId="274"/>
            <ac:spMk id="18" creationId="{C4D93FCB-CFD4-9781-0114-78E7BAF9FE08}"/>
          </ac:spMkLst>
        </pc:spChg>
        <pc:spChg chg="mod">
          <ac:chgData name="김서연" userId="ff7d17ed-078d-47df-b334-66b1239f2ede" providerId="ADAL" clId="{9FDECCB2-3758-4291-B800-5EE08E316DD5}" dt="2023-03-26T02:09:45.140" v="1231" actId="20577"/>
          <ac:spMkLst>
            <pc:docMk/>
            <pc:sldMk cId="1599988234" sldId="274"/>
            <ac:spMk id="19" creationId="{59D567EF-4530-FF76-7BC8-0861450575D4}"/>
          </ac:spMkLst>
        </pc:spChg>
        <pc:graphicFrameChg chg="add del mod">
          <ac:chgData name="김서연" userId="ff7d17ed-078d-47df-b334-66b1239f2ede" providerId="ADAL" clId="{9FDECCB2-3758-4291-B800-5EE08E316DD5}" dt="2023-03-26T02:02:50.971" v="1156" actId="478"/>
          <ac:graphicFrameMkLst>
            <pc:docMk/>
            <pc:sldMk cId="1599988234" sldId="274"/>
            <ac:graphicFrameMk id="11" creationId="{E1E1AF33-771E-4770-7C30-09AD65776073}"/>
          </ac:graphicFrameMkLst>
        </pc:graphicFrameChg>
        <pc:graphicFrameChg chg="add del mod">
          <ac:chgData name="김서연" userId="ff7d17ed-078d-47df-b334-66b1239f2ede" providerId="ADAL" clId="{9FDECCB2-3758-4291-B800-5EE08E316DD5}" dt="2023-03-26T01:54:02.902" v="1062" actId="478"/>
          <ac:graphicFrameMkLst>
            <pc:docMk/>
            <pc:sldMk cId="1599988234" sldId="274"/>
            <ac:graphicFrameMk id="12" creationId="{C2EE9644-C095-8A31-5284-C47214954668}"/>
          </ac:graphicFrameMkLst>
        </pc:graphicFrameChg>
        <pc:graphicFrameChg chg="mod modGraphic">
          <ac:chgData name="김서연" userId="ff7d17ed-078d-47df-b334-66b1239f2ede" providerId="ADAL" clId="{9FDECCB2-3758-4291-B800-5EE08E316DD5}" dt="2023-03-26T01:53:24.790" v="1053" actId="20577"/>
          <ac:graphicFrameMkLst>
            <pc:docMk/>
            <pc:sldMk cId="1599988234" sldId="274"/>
            <ac:graphicFrameMk id="13" creationId="{5A760627-47D5-FA46-EFA0-CF542CE692A0}"/>
          </ac:graphicFrameMkLst>
        </pc:graphicFrameChg>
        <pc:graphicFrameChg chg="add del mod">
          <ac:chgData name="김서연" userId="ff7d17ed-078d-47df-b334-66b1239f2ede" providerId="ADAL" clId="{9FDECCB2-3758-4291-B800-5EE08E316DD5}" dt="2023-03-26T02:02:50.971" v="1156" actId="478"/>
          <ac:graphicFrameMkLst>
            <pc:docMk/>
            <pc:sldMk cId="1599988234" sldId="274"/>
            <ac:graphicFrameMk id="14" creationId="{93573A5C-D221-334F-C831-20CA9B3F6DC2}"/>
          </ac:graphicFrameMkLst>
        </pc:graphicFrameChg>
        <pc:graphicFrameChg chg="add del mod">
          <ac:chgData name="김서연" userId="ff7d17ed-078d-47df-b334-66b1239f2ede" providerId="ADAL" clId="{9FDECCB2-3758-4291-B800-5EE08E316DD5}" dt="2023-03-26T02:02:50.971" v="1156" actId="478"/>
          <ac:graphicFrameMkLst>
            <pc:docMk/>
            <pc:sldMk cId="1599988234" sldId="274"/>
            <ac:graphicFrameMk id="15" creationId="{3CEA872D-350D-F4CF-982B-A0515BCBFE5F}"/>
          </ac:graphicFrameMkLst>
        </pc:graphicFrameChg>
        <pc:graphicFrameChg chg="add del mod">
          <ac:chgData name="김서연" userId="ff7d17ed-078d-47df-b334-66b1239f2ede" providerId="ADAL" clId="{9FDECCB2-3758-4291-B800-5EE08E316DD5}" dt="2023-03-26T02:02:50.971" v="1156" actId="478"/>
          <ac:graphicFrameMkLst>
            <pc:docMk/>
            <pc:sldMk cId="1599988234" sldId="274"/>
            <ac:graphicFrameMk id="17" creationId="{D8A39E4D-6222-D109-FFFC-A440AF756A5B}"/>
          </ac:graphicFrameMkLst>
        </pc:graphicFrameChg>
        <pc:graphicFrameChg chg="add del mod">
          <ac:chgData name="김서연" userId="ff7d17ed-078d-47df-b334-66b1239f2ede" providerId="ADAL" clId="{9FDECCB2-3758-4291-B800-5EE08E316DD5}" dt="2023-03-26T02:02:50.971" v="1156" actId="478"/>
          <ac:graphicFrameMkLst>
            <pc:docMk/>
            <pc:sldMk cId="1599988234" sldId="274"/>
            <ac:graphicFrameMk id="20" creationId="{BEF3DC9B-2FED-CA07-E2CF-BA4DA9340181}"/>
          </ac:graphicFrameMkLst>
        </pc:graphicFrameChg>
        <pc:graphicFrameChg chg="add del mod">
          <ac:chgData name="김서연" userId="ff7d17ed-078d-47df-b334-66b1239f2ede" providerId="ADAL" clId="{9FDECCB2-3758-4291-B800-5EE08E316DD5}" dt="2023-03-26T02:02:50.971" v="1156" actId="478"/>
          <ac:graphicFrameMkLst>
            <pc:docMk/>
            <pc:sldMk cId="1599988234" sldId="274"/>
            <ac:graphicFrameMk id="22" creationId="{19AE9E12-87A0-A37F-8F41-E55B33AD5BEB}"/>
          </ac:graphicFrameMkLst>
        </pc:graphicFrameChg>
        <pc:picChg chg="del">
          <ac:chgData name="김서연" userId="ff7d17ed-078d-47df-b334-66b1239f2ede" providerId="ADAL" clId="{9FDECCB2-3758-4291-B800-5EE08E316DD5}" dt="2023-03-26T02:00:18.614" v="1129" actId="478"/>
          <ac:picMkLst>
            <pc:docMk/>
            <pc:sldMk cId="1599988234" sldId="274"/>
            <ac:picMk id="7" creationId="{8C45D7C8-B6EA-3DA7-B81C-DC2BCC31A959}"/>
          </ac:picMkLst>
        </pc:picChg>
        <pc:picChg chg="add mod">
          <ac:chgData name="김서연" userId="ff7d17ed-078d-47df-b334-66b1239f2ede" providerId="ADAL" clId="{9FDECCB2-3758-4291-B800-5EE08E316DD5}" dt="2023-03-26T02:03:33.231" v="1166" actId="1076"/>
          <ac:picMkLst>
            <pc:docMk/>
            <pc:sldMk cId="1599988234" sldId="274"/>
            <ac:picMk id="24" creationId="{805D7C5C-62AB-02F4-E2D9-C1F8C6DDE405}"/>
          </ac:picMkLst>
        </pc:picChg>
      </pc:sldChg>
      <pc:sldChg chg="addSp modSp mod">
        <pc:chgData name="김서연" userId="ff7d17ed-078d-47df-b334-66b1239f2ede" providerId="ADAL" clId="{9FDECCB2-3758-4291-B800-5EE08E316DD5}" dt="2023-03-26T01:23:33.092" v="550" actId="1076"/>
        <pc:sldMkLst>
          <pc:docMk/>
          <pc:sldMk cId="3392081667" sldId="275"/>
        </pc:sldMkLst>
        <pc:spChg chg="add mod">
          <ac:chgData name="김서연" userId="ff7d17ed-078d-47df-b334-66b1239f2ede" providerId="ADAL" clId="{9FDECCB2-3758-4291-B800-5EE08E316DD5}" dt="2023-03-26T01:23:33.092" v="550" actId="1076"/>
          <ac:spMkLst>
            <pc:docMk/>
            <pc:sldMk cId="3392081667" sldId="275"/>
            <ac:spMk id="2" creationId="{9498D067-DAD1-CF35-1FAA-C4F4DD8A9D3D}"/>
          </ac:spMkLst>
        </pc:spChg>
      </pc:sldChg>
      <pc:sldChg chg="addSp modSp mod">
        <pc:chgData name="김서연" userId="ff7d17ed-078d-47df-b334-66b1239f2ede" providerId="ADAL" clId="{9FDECCB2-3758-4291-B800-5EE08E316DD5}" dt="2023-03-26T01:24:12.246" v="576" actId="20577"/>
        <pc:sldMkLst>
          <pc:docMk/>
          <pc:sldMk cId="1357435995" sldId="276"/>
        </pc:sldMkLst>
        <pc:spChg chg="add mod">
          <ac:chgData name="김서연" userId="ff7d17ed-078d-47df-b334-66b1239f2ede" providerId="ADAL" clId="{9FDECCB2-3758-4291-B800-5EE08E316DD5}" dt="2023-03-26T01:24:12.246" v="576" actId="20577"/>
          <ac:spMkLst>
            <pc:docMk/>
            <pc:sldMk cId="1357435995" sldId="276"/>
            <ac:spMk id="2" creationId="{E3C6E899-F2D6-B22B-C664-3C7C2E142F4F}"/>
          </ac:spMkLst>
        </pc:spChg>
      </pc:sldChg>
      <pc:sldChg chg="modSp mod">
        <pc:chgData name="김서연" userId="ff7d17ed-078d-47df-b334-66b1239f2ede" providerId="ADAL" clId="{9FDECCB2-3758-4291-B800-5EE08E316DD5}" dt="2023-03-26T02:46:53.829" v="1886" actId="1076"/>
        <pc:sldMkLst>
          <pc:docMk/>
          <pc:sldMk cId="1126762785" sldId="277"/>
        </pc:sldMkLst>
        <pc:spChg chg="mod">
          <ac:chgData name="김서연" userId="ff7d17ed-078d-47df-b334-66b1239f2ede" providerId="ADAL" clId="{9FDECCB2-3758-4291-B800-5EE08E316DD5}" dt="2023-03-26T02:46:53.829" v="1886" actId="1076"/>
          <ac:spMkLst>
            <pc:docMk/>
            <pc:sldMk cId="1126762785" sldId="277"/>
            <ac:spMk id="19" creationId="{A404A6FF-780C-1E57-F036-11E9C72B9CEF}"/>
          </ac:spMkLst>
        </pc:spChg>
      </pc:sldChg>
      <pc:sldChg chg="addSp delSp modSp mod">
        <pc:chgData name="김서연" userId="ff7d17ed-078d-47df-b334-66b1239f2ede" providerId="ADAL" clId="{9FDECCB2-3758-4291-B800-5EE08E316DD5}" dt="2023-03-26T02:20:58.081" v="1531" actId="478"/>
        <pc:sldMkLst>
          <pc:docMk/>
          <pc:sldMk cId="1952040079" sldId="278"/>
        </pc:sldMkLst>
        <pc:spChg chg="add del mod">
          <ac:chgData name="김서연" userId="ff7d17ed-078d-47df-b334-66b1239f2ede" providerId="ADAL" clId="{9FDECCB2-3758-4291-B800-5EE08E316DD5}" dt="2023-03-26T02:20:58.081" v="1531" actId="478"/>
          <ac:spMkLst>
            <pc:docMk/>
            <pc:sldMk cId="1952040079" sldId="278"/>
            <ac:spMk id="2" creationId="{E203FDCA-3BB3-7D1E-9B77-2876D575C5CB}"/>
          </ac:spMkLst>
        </pc:spChg>
      </pc:sldChg>
      <pc:sldChg chg="addSp delSp modSp mod">
        <pc:chgData name="김서연" userId="ff7d17ed-078d-47df-b334-66b1239f2ede" providerId="ADAL" clId="{9FDECCB2-3758-4291-B800-5EE08E316DD5}" dt="2023-03-26T02:51:13.755" v="1992" actId="1076"/>
        <pc:sldMkLst>
          <pc:docMk/>
          <pc:sldMk cId="1592937591" sldId="279"/>
        </pc:sldMkLst>
        <pc:spChg chg="add mod">
          <ac:chgData name="김서연" userId="ff7d17ed-078d-47df-b334-66b1239f2ede" providerId="ADAL" clId="{9FDECCB2-3758-4291-B800-5EE08E316DD5}" dt="2023-03-26T02:51:00.668" v="1989" actId="1076"/>
          <ac:spMkLst>
            <pc:docMk/>
            <pc:sldMk cId="1592937591" sldId="279"/>
            <ac:spMk id="3" creationId="{0830548F-7B43-42C9-995E-377A9DE41206}"/>
          </ac:spMkLst>
        </pc:spChg>
        <pc:graphicFrameChg chg="del">
          <ac:chgData name="김서연" userId="ff7d17ed-078d-47df-b334-66b1239f2ede" providerId="ADAL" clId="{9FDECCB2-3758-4291-B800-5EE08E316DD5}" dt="2023-03-26T02:51:11.131" v="1990" actId="478"/>
          <ac:graphicFrameMkLst>
            <pc:docMk/>
            <pc:sldMk cId="1592937591" sldId="279"/>
            <ac:graphicFrameMk id="6" creationId="{3934C13A-1BEA-DB5C-E8AD-CB8224A80E12}"/>
          </ac:graphicFrameMkLst>
        </pc:graphicFrameChg>
        <pc:graphicFrameChg chg="add mod">
          <ac:chgData name="김서연" userId="ff7d17ed-078d-47df-b334-66b1239f2ede" providerId="ADAL" clId="{9FDECCB2-3758-4291-B800-5EE08E316DD5}" dt="2023-03-26T02:51:13.755" v="1992" actId="1076"/>
          <ac:graphicFrameMkLst>
            <pc:docMk/>
            <pc:sldMk cId="1592937591" sldId="279"/>
            <ac:graphicFrameMk id="11" creationId="{C650A58E-BF6C-65D1-863B-85DAC90CA9AE}"/>
          </ac:graphicFrameMkLst>
        </pc:graphicFrameChg>
      </pc:sldChg>
      <pc:sldChg chg="addSp modSp">
        <pc:chgData name="김서연" userId="ff7d17ed-078d-47df-b334-66b1239f2ede" providerId="ADAL" clId="{9FDECCB2-3758-4291-B800-5EE08E316DD5}" dt="2023-03-26T01:23:08.575" v="516"/>
        <pc:sldMkLst>
          <pc:docMk/>
          <pc:sldMk cId="3815822689" sldId="280"/>
        </pc:sldMkLst>
        <pc:spChg chg="add mod">
          <ac:chgData name="김서연" userId="ff7d17ed-078d-47df-b334-66b1239f2ede" providerId="ADAL" clId="{9FDECCB2-3758-4291-B800-5EE08E316DD5}" dt="2023-03-26T01:23:08.575" v="516"/>
          <ac:spMkLst>
            <pc:docMk/>
            <pc:sldMk cId="3815822689" sldId="280"/>
            <ac:spMk id="2" creationId="{D266978E-536A-BEB5-462E-FD80075A4387}"/>
          </ac:spMkLst>
        </pc:spChg>
      </pc:sldChg>
      <pc:sldChg chg="addSp delSp modSp mod ord">
        <pc:chgData name="김서연" userId="ff7d17ed-078d-47df-b334-66b1239f2ede" providerId="ADAL" clId="{9FDECCB2-3758-4291-B800-5EE08E316DD5}" dt="2023-03-26T02:22:42.018" v="1550" actId="1076"/>
        <pc:sldMkLst>
          <pc:docMk/>
          <pc:sldMk cId="2074134677" sldId="281"/>
        </pc:sldMkLst>
        <pc:spChg chg="add mod">
          <ac:chgData name="김서연" userId="ff7d17ed-078d-47df-b334-66b1239f2ede" providerId="ADAL" clId="{9FDECCB2-3758-4291-B800-5EE08E316DD5}" dt="2023-03-26T02:20:31.402" v="1501" actId="1076"/>
          <ac:spMkLst>
            <pc:docMk/>
            <pc:sldMk cId="2074134677" sldId="281"/>
            <ac:spMk id="2" creationId="{FBD1DB03-79F8-C6DD-844E-AFB4DE7363D0}"/>
          </ac:spMkLst>
        </pc:spChg>
        <pc:spChg chg="add del mod">
          <ac:chgData name="김서연" userId="ff7d17ed-078d-47df-b334-66b1239f2ede" providerId="ADAL" clId="{9FDECCB2-3758-4291-B800-5EE08E316DD5}" dt="2023-03-26T02:20:29.681" v="1500" actId="478"/>
          <ac:spMkLst>
            <pc:docMk/>
            <pc:sldMk cId="2074134677" sldId="281"/>
            <ac:spMk id="3" creationId="{1948C272-66E0-7B26-032F-F8141A1F64DF}"/>
          </ac:spMkLst>
        </pc:spChg>
        <pc:spChg chg="mod">
          <ac:chgData name="김서연" userId="ff7d17ed-078d-47df-b334-66b1239f2ede" providerId="ADAL" clId="{9FDECCB2-3758-4291-B800-5EE08E316DD5}" dt="2023-03-26T02:10:19.894" v="1281" actId="14100"/>
          <ac:spMkLst>
            <pc:docMk/>
            <pc:sldMk cId="2074134677" sldId="281"/>
            <ac:spMk id="4" creationId="{F8C63B54-16C5-C5FB-6AF6-C3950CCC7E8B}"/>
          </ac:spMkLst>
        </pc:spChg>
        <pc:spChg chg="add del mod">
          <ac:chgData name="김서연" userId="ff7d17ed-078d-47df-b334-66b1239f2ede" providerId="ADAL" clId="{9FDECCB2-3758-4291-B800-5EE08E316DD5}" dt="2023-03-26T02:20:32.388" v="1503" actId="478"/>
          <ac:spMkLst>
            <pc:docMk/>
            <pc:sldMk cId="2074134677" sldId="281"/>
            <ac:spMk id="5" creationId="{2AFC5BCE-9A48-5E88-3ECC-A7022DE0A125}"/>
          </ac:spMkLst>
        </pc:spChg>
        <pc:spChg chg="mod">
          <ac:chgData name="김서연" userId="ff7d17ed-078d-47df-b334-66b1239f2ede" providerId="ADAL" clId="{9FDECCB2-3758-4291-B800-5EE08E316DD5}" dt="2023-03-26T02:10:51.801" v="1319" actId="1076"/>
          <ac:spMkLst>
            <pc:docMk/>
            <pc:sldMk cId="2074134677" sldId="281"/>
            <ac:spMk id="7" creationId="{3639DD9C-EBA3-7CBF-C305-74B1DEAD9113}"/>
          </ac:spMkLst>
        </pc:spChg>
        <pc:spChg chg="mod">
          <ac:chgData name="김서연" userId="ff7d17ed-078d-47df-b334-66b1239f2ede" providerId="ADAL" clId="{9FDECCB2-3758-4291-B800-5EE08E316DD5}" dt="2023-03-26T02:22:42.018" v="1550" actId="1076"/>
          <ac:spMkLst>
            <pc:docMk/>
            <pc:sldMk cId="2074134677" sldId="281"/>
            <ac:spMk id="19" creationId="{D334841A-1D18-2E19-4CDD-D06EBFA951AE}"/>
          </ac:spMkLst>
        </pc:spChg>
        <pc:graphicFrameChg chg="add mod modGraphic">
          <ac:chgData name="김서연" userId="ff7d17ed-078d-47df-b334-66b1239f2ede" providerId="ADAL" clId="{9FDECCB2-3758-4291-B800-5EE08E316DD5}" dt="2023-03-26T02:22:37.270" v="1549" actId="1036"/>
          <ac:graphicFrameMkLst>
            <pc:docMk/>
            <pc:sldMk cId="2074134677" sldId="281"/>
            <ac:graphicFrameMk id="6" creationId="{7FE33F7A-DFCB-F90D-BB76-BE68296C6BE7}"/>
          </ac:graphicFrameMkLst>
        </pc:graphicFrameChg>
        <pc:graphicFrameChg chg="add mod modGraphic">
          <ac:chgData name="김서연" userId="ff7d17ed-078d-47df-b334-66b1239f2ede" providerId="ADAL" clId="{9FDECCB2-3758-4291-B800-5EE08E316DD5}" dt="2023-03-26T02:22:37.270" v="1549" actId="1036"/>
          <ac:graphicFrameMkLst>
            <pc:docMk/>
            <pc:sldMk cId="2074134677" sldId="281"/>
            <ac:graphicFrameMk id="11" creationId="{292366A0-43C7-02BA-3480-870C11ECAA30}"/>
          </ac:graphicFrameMkLst>
        </pc:graphicFrameChg>
        <pc:graphicFrameChg chg="add mod modGraphic">
          <ac:chgData name="김서연" userId="ff7d17ed-078d-47df-b334-66b1239f2ede" providerId="ADAL" clId="{9FDECCB2-3758-4291-B800-5EE08E316DD5}" dt="2023-03-26T02:22:37.270" v="1549" actId="1036"/>
          <ac:graphicFrameMkLst>
            <pc:docMk/>
            <pc:sldMk cId="2074134677" sldId="281"/>
            <ac:graphicFrameMk id="12" creationId="{3957F0AA-3991-B7B7-9350-FF57F438D44D}"/>
          </ac:graphicFrameMkLst>
        </pc:graphicFrameChg>
        <pc:graphicFrameChg chg="mod">
          <ac:chgData name="김서연" userId="ff7d17ed-078d-47df-b334-66b1239f2ede" providerId="ADAL" clId="{9FDECCB2-3758-4291-B800-5EE08E316DD5}" dt="2023-03-26T02:22:37.270" v="1549" actId="1036"/>
          <ac:graphicFrameMkLst>
            <pc:docMk/>
            <pc:sldMk cId="2074134677" sldId="281"/>
            <ac:graphicFrameMk id="13" creationId="{5B8D3A24-F61F-BB3B-6991-24BADA8CC55B}"/>
          </ac:graphicFrameMkLst>
        </pc:graphicFrameChg>
        <pc:graphicFrameChg chg="mod">
          <ac:chgData name="김서연" userId="ff7d17ed-078d-47df-b334-66b1239f2ede" providerId="ADAL" clId="{9FDECCB2-3758-4291-B800-5EE08E316DD5}" dt="2023-03-26T02:22:37.270" v="1549" actId="1036"/>
          <ac:graphicFrameMkLst>
            <pc:docMk/>
            <pc:sldMk cId="2074134677" sldId="281"/>
            <ac:graphicFrameMk id="14" creationId="{39E216CD-07D9-E310-5151-07B90CA36215}"/>
          </ac:graphicFrameMkLst>
        </pc:graphicFrameChg>
        <pc:graphicFrameChg chg="mod">
          <ac:chgData name="김서연" userId="ff7d17ed-078d-47df-b334-66b1239f2ede" providerId="ADAL" clId="{9FDECCB2-3758-4291-B800-5EE08E316DD5}" dt="2023-03-26T02:22:37.270" v="1549" actId="1036"/>
          <ac:graphicFrameMkLst>
            <pc:docMk/>
            <pc:sldMk cId="2074134677" sldId="281"/>
            <ac:graphicFrameMk id="15" creationId="{9316E936-E1E4-4D06-57C5-D779490F2D1E}"/>
          </ac:graphicFrameMkLst>
        </pc:graphicFrameChg>
        <pc:graphicFrameChg chg="del mod modGraphic">
          <ac:chgData name="김서연" userId="ff7d17ed-078d-47df-b334-66b1239f2ede" providerId="ADAL" clId="{9FDECCB2-3758-4291-B800-5EE08E316DD5}" dt="2023-03-26T02:11:32.043" v="1323" actId="478"/>
          <ac:graphicFrameMkLst>
            <pc:docMk/>
            <pc:sldMk cId="2074134677" sldId="281"/>
            <ac:graphicFrameMk id="24" creationId="{1496E99C-A592-5C20-D06F-D686FFABA08C}"/>
          </ac:graphicFrameMkLst>
        </pc:graphicFrameChg>
        <pc:graphicFrameChg chg="del modGraphic">
          <ac:chgData name="김서연" userId="ff7d17ed-078d-47df-b334-66b1239f2ede" providerId="ADAL" clId="{9FDECCB2-3758-4291-B800-5EE08E316DD5}" dt="2023-03-26T02:14:08.553" v="1404" actId="478"/>
          <ac:graphicFrameMkLst>
            <pc:docMk/>
            <pc:sldMk cId="2074134677" sldId="281"/>
            <ac:graphicFrameMk id="41" creationId="{0AF31373-BA24-EAAF-EA4A-9D1B366E5254}"/>
          </ac:graphicFrameMkLst>
        </pc:graphicFrameChg>
        <pc:graphicFrameChg chg="del modGraphic">
          <ac:chgData name="김서연" userId="ff7d17ed-078d-47df-b334-66b1239f2ede" providerId="ADAL" clId="{9FDECCB2-3758-4291-B800-5EE08E316DD5}" dt="2023-03-26T02:14:10.365" v="1405" actId="478"/>
          <ac:graphicFrameMkLst>
            <pc:docMk/>
            <pc:sldMk cId="2074134677" sldId="281"/>
            <ac:graphicFrameMk id="42" creationId="{56337889-F37B-0D1F-77BC-A12B31E1464E}"/>
          </ac:graphicFrameMkLst>
        </pc:graphicFrameChg>
        <pc:picChg chg="del mod">
          <ac:chgData name="김서연" userId="ff7d17ed-078d-47df-b334-66b1239f2ede" providerId="ADAL" clId="{9FDECCB2-3758-4291-B800-5EE08E316DD5}" dt="2023-03-26T02:11:42.245" v="1325" actId="478"/>
          <ac:picMkLst>
            <pc:docMk/>
            <pc:sldMk cId="2074134677" sldId="281"/>
            <ac:picMk id="15" creationId="{4DE9F692-7850-9596-8DB7-E4130A26E8C3}"/>
          </ac:picMkLst>
        </pc:picChg>
        <pc:picChg chg="del mod">
          <ac:chgData name="김서연" userId="ff7d17ed-078d-47df-b334-66b1239f2ede" providerId="ADAL" clId="{9FDECCB2-3758-4291-B800-5EE08E316DD5}" dt="2023-03-26T02:11:42.245" v="1325" actId="478"/>
          <ac:picMkLst>
            <pc:docMk/>
            <pc:sldMk cId="2074134677" sldId="281"/>
            <ac:picMk id="17" creationId="{C826EC50-0E5B-F214-E3A5-54E293267F85}"/>
          </ac:picMkLst>
        </pc:picChg>
        <pc:picChg chg="del mod">
          <ac:chgData name="김서연" userId="ff7d17ed-078d-47df-b334-66b1239f2ede" providerId="ADAL" clId="{9FDECCB2-3758-4291-B800-5EE08E316DD5}" dt="2023-03-26T02:11:42.245" v="1325" actId="478"/>
          <ac:picMkLst>
            <pc:docMk/>
            <pc:sldMk cId="2074134677" sldId="281"/>
            <ac:picMk id="18" creationId="{86885C09-F522-3F66-BDA7-9AFC4207B9CD}"/>
          </ac:picMkLst>
        </pc:picChg>
      </pc:sldChg>
      <pc:sldChg chg="addSp delSp modSp mod ord">
        <pc:chgData name="김서연" userId="ff7d17ed-078d-47df-b334-66b1239f2ede" providerId="ADAL" clId="{9FDECCB2-3758-4291-B800-5EE08E316DD5}" dt="2023-03-26T01:47:46.170" v="998" actId="13926"/>
        <pc:sldMkLst>
          <pc:docMk/>
          <pc:sldMk cId="1328701371" sldId="282"/>
        </pc:sldMkLst>
        <pc:spChg chg="mod">
          <ac:chgData name="김서연" userId="ff7d17ed-078d-47df-b334-66b1239f2ede" providerId="ADAL" clId="{9FDECCB2-3758-4291-B800-5EE08E316DD5}" dt="2023-03-26T01:47:46.170" v="998" actId="13926"/>
          <ac:spMkLst>
            <pc:docMk/>
            <pc:sldMk cId="1328701371" sldId="282"/>
            <ac:spMk id="2" creationId="{5C40A6CA-4E5A-5022-560F-55E14B6E02D1}"/>
          </ac:spMkLst>
        </pc:spChg>
        <pc:spChg chg="add del mod">
          <ac:chgData name="김서연" userId="ff7d17ed-078d-47df-b334-66b1239f2ede" providerId="ADAL" clId="{9FDECCB2-3758-4291-B800-5EE08E316DD5}" dt="2023-03-26T01:47:26.151" v="994" actId="478"/>
          <ac:spMkLst>
            <pc:docMk/>
            <pc:sldMk cId="1328701371" sldId="282"/>
            <ac:spMk id="5" creationId="{166DAF0A-176D-0C1E-83EE-D150AD4DD2B9}"/>
          </ac:spMkLst>
        </pc:spChg>
        <pc:spChg chg="mod">
          <ac:chgData name="김서연" userId="ff7d17ed-078d-47df-b334-66b1239f2ede" providerId="ADAL" clId="{9FDECCB2-3758-4291-B800-5EE08E316DD5}" dt="2023-03-26T01:46:36.036" v="993" actId="20577"/>
          <ac:spMkLst>
            <pc:docMk/>
            <pc:sldMk cId="1328701371" sldId="282"/>
            <ac:spMk id="6" creationId="{F6B856A8-F3CE-6E10-6A89-04AA2F0F7213}"/>
          </ac:spMkLst>
        </pc:spChg>
      </pc:sldChg>
      <pc:sldChg chg="addSp delSp modSp mod">
        <pc:chgData name="김서연" userId="ff7d17ed-078d-47df-b334-66b1239f2ede" providerId="ADAL" clId="{9FDECCB2-3758-4291-B800-5EE08E316DD5}" dt="2023-03-26T02:55:34.458" v="2008"/>
        <pc:sldMkLst>
          <pc:docMk/>
          <pc:sldMk cId="434006176" sldId="283"/>
        </pc:sldMkLst>
        <pc:spChg chg="mod">
          <ac:chgData name="김서연" userId="ff7d17ed-078d-47df-b334-66b1239f2ede" providerId="ADAL" clId="{9FDECCB2-3758-4291-B800-5EE08E316DD5}" dt="2023-03-26T02:55:34.458" v="2008"/>
          <ac:spMkLst>
            <pc:docMk/>
            <pc:sldMk cId="434006176" sldId="283"/>
            <ac:spMk id="18" creationId="{A4801AC4-78FF-FFC7-C0AF-75C4AE61FD62}"/>
          </ac:spMkLst>
        </pc:spChg>
        <pc:spChg chg="mod">
          <ac:chgData name="김서연" userId="ff7d17ed-078d-47df-b334-66b1239f2ede" providerId="ADAL" clId="{9FDECCB2-3758-4291-B800-5EE08E316DD5}" dt="2023-03-26T02:55:18.778" v="1996" actId="20577"/>
          <ac:spMkLst>
            <pc:docMk/>
            <pc:sldMk cId="434006176" sldId="283"/>
            <ac:spMk id="19" creationId="{1825BC87-1D7A-1E27-D5FF-C30031AB4F61}"/>
          </ac:spMkLst>
        </pc:spChg>
        <pc:picChg chg="del">
          <ac:chgData name="김서연" userId="ff7d17ed-078d-47df-b334-66b1239f2ede" providerId="ADAL" clId="{9FDECCB2-3758-4291-B800-5EE08E316DD5}" dt="2023-03-26T02:33:49.752" v="1782" actId="478"/>
          <ac:picMkLst>
            <pc:docMk/>
            <pc:sldMk cId="434006176" sldId="283"/>
            <ac:picMk id="2" creationId="{E38C73B5-05A5-E965-DF8B-B4D767719AB4}"/>
          </ac:picMkLst>
        </pc:picChg>
        <pc:picChg chg="add">
          <ac:chgData name="김서연" userId="ff7d17ed-078d-47df-b334-66b1239f2ede" providerId="ADAL" clId="{9FDECCB2-3758-4291-B800-5EE08E316DD5}" dt="2023-03-26T02:54:55.074" v="1995" actId="22"/>
          <ac:picMkLst>
            <pc:docMk/>
            <pc:sldMk cId="434006176" sldId="283"/>
            <ac:picMk id="5" creationId="{C7B5C6CC-F37A-6BB0-0E17-00F65C46EC50}"/>
          </ac:picMkLst>
        </pc:picChg>
        <pc:picChg chg="del mod">
          <ac:chgData name="김서연" userId="ff7d17ed-078d-47df-b334-66b1239f2ede" providerId="ADAL" clId="{9FDECCB2-3758-4291-B800-5EE08E316DD5}" dt="2023-03-26T02:54:54.155" v="1994" actId="478"/>
          <ac:picMkLst>
            <pc:docMk/>
            <pc:sldMk cId="434006176" sldId="283"/>
            <ac:picMk id="6" creationId="{CB064D20-59FA-5424-EFA4-9E5482C61053}"/>
          </ac:picMkLst>
        </pc:picChg>
        <pc:picChg chg="del">
          <ac:chgData name="김서연" userId="ff7d17ed-078d-47df-b334-66b1239f2ede" providerId="ADAL" clId="{9FDECCB2-3758-4291-B800-5EE08E316DD5}" dt="2023-03-26T02:55:19.936" v="1997" actId="478"/>
          <ac:picMkLst>
            <pc:docMk/>
            <pc:sldMk cId="434006176" sldId="283"/>
            <ac:picMk id="11" creationId="{C81A6BD4-433A-C0B6-AA81-A241E5AEAE37}"/>
          </ac:picMkLst>
        </pc:picChg>
        <pc:picChg chg="add mod">
          <ac:chgData name="김서연" userId="ff7d17ed-078d-47df-b334-66b1239f2ede" providerId="ADAL" clId="{9FDECCB2-3758-4291-B800-5EE08E316DD5}" dt="2023-03-26T02:55:22.801" v="2000" actId="1076"/>
          <ac:picMkLst>
            <pc:docMk/>
            <pc:sldMk cId="434006176" sldId="283"/>
            <ac:picMk id="12" creationId="{A1925C58-9B80-6BF1-89B3-EE38EB7C9EDB}"/>
          </ac:picMkLst>
        </pc:picChg>
        <pc:picChg chg="del">
          <ac:chgData name="김서연" userId="ff7d17ed-078d-47df-b334-66b1239f2ede" providerId="ADAL" clId="{9FDECCB2-3758-4291-B800-5EE08E316DD5}" dt="2023-03-26T02:55:24.524" v="2001" actId="478"/>
          <ac:picMkLst>
            <pc:docMk/>
            <pc:sldMk cId="434006176" sldId="283"/>
            <ac:picMk id="13" creationId="{25B654C0-D82B-A068-CA6E-F85385231311}"/>
          </ac:picMkLst>
        </pc:picChg>
        <pc:picChg chg="del mod">
          <ac:chgData name="김서연" userId="ff7d17ed-078d-47df-b334-66b1239f2ede" providerId="ADAL" clId="{9FDECCB2-3758-4291-B800-5EE08E316DD5}" dt="2023-03-26T02:54:53.860" v="1993" actId="478"/>
          <ac:picMkLst>
            <pc:docMk/>
            <pc:sldMk cId="434006176" sldId="283"/>
            <ac:picMk id="14" creationId="{CDDDD92C-6869-ED1E-6A43-BE8BEE08B3B3}"/>
          </ac:picMkLst>
        </pc:picChg>
        <pc:picChg chg="del">
          <ac:chgData name="김서연" userId="ff7d17ed-078d-47df-b334-66b1239f2ede" providerId="ADAL" clId="{9FDECCB2-3758-4291-B800-5EE08E316DD5}" dt="2023-03-26T02:55:20.321" v="1998" actId="478"/>
          <ac:picMkLst>
            <pc:docMk/>
            <pc:sldMk cId="434006176" sldId="283"/>
            <ac:picMk id="15" creationId="{5CB0020C-2342-AF65-0848-E7937137EDD6}"/>
          </ac:picMkLst>
        </pc:picChg>
        <pc:picChg chg="mod">
          <ac:chgData name="김서연" userId="ff7d17ed-078d-47df-b334-66b1239f2ede" providerId="ADAL" clId="{9FDECCB2-3758-4291-B800-5EE08E316DD5}" dt="2023-03-26T02:55:25.752" v="2002" actId="1076"/>
          <ac:picMkLst>
            <pc:docMk/>
            <pc:sldMk cId="434006176" sldId="283"/>
            <ac:picMk id="17" creationId="{E3AC4817-9583-480E-3F1A-4156B9F5F0CA}"/>
          </ac:picMkLst>
        </pc:picChg>
      </pc:sldChg>
      <pc:sldChg chg="addSp delSp modSp mod">
        <pc:chgData name="김서연" userId="ff7d17ed-078d-47df-b334-66b1239f2ede" providerId="ADAL" clId="{9FDECCB2-3758-4291-B800-5EE08E316DD5}" dt="2023-03-26T02:50:16.623" v="1987" actId="1076"/>
        <pc:sldMkLst>
          <pc:docMk/>
          <pc:sldMk cId="122387613" sldId="284"/>
        </pc:sldMkLst>
        <pc:spChg chg="mod">
          <ac:chgData name="김서연" userId="ff7d17ed-078d-47df-b334-66b1239f2ede" providerId="ADAL" clId="{9FDECCB2-3758-4291-B800-5EE08E316DD5}" dt="2023-03-26T02:41:12.133" v="1816" actId="20577"/>
          <ac:spMkLst>
            <pc:docMk/>
            <pc:sldMk cId="122387613" sldId="284"/>
            <ac:spMk id="13" creationId="{5B1310CB-AD98-1818-28CF-A8ECD5013088}"/>
          </ac:spMkLst>
        </pc:spChg>
        <pc:spChg chg="mod">
          <ac:chgData name="김서연" userId="ff7d17ed-078d-47df-b334-66b1239f2ede" providerId="ADAL" clId="{9FDECCB2-3758-4291-B800-5EE08E316DD5}" dt="2023-03-26T02:50:15.827" v="1986" actId="1076"/>
          <ac:spMkLst>
            <pc:docMk/>
            <pc:sldMk cId="122387613" sldId="284"/>
            <ac:spMk id="15" creationId="{5DB75B4B-3FE9-9589-A807-08A3DDBE4EA4}"/>
          </ac:spMkLst>
        </pc:spChg>
        <pc:picChg chg="del">
          <ac:chgData name="김서연" userId="ff7d17ed-078d-47df-b334-66b1239f2ede" providerId="ADAL" clId="{9FDECCB2-3758-4291-B800-5EE08E316DD5}" dt="2023-03-26T02:39:45.259" v="1791" actId="478"/>
          <ac:picMkLst>
            <pc:docMk/>
            <pc:sldMk cId="122387613" sldId="284"/>
            <ac:picMk id="3" creationId="{2FA618DD-41B3-1C79-B806-E8E73E8EDC68}"/>
          </ac:picMkLst>
        </pc:picChg>
        <pc:picChg chg="del">
          <ac:chgData name="김서연" userId="ff7d17ed-078d-47df-b334-66b1239f2ede" providerId="ADAL" clId="{9FDECCB2-3758-4291-B800-5EE08E316DD5}" dt="2023-03-26T02:39:41.637" v="1786" actId="478"/>
          <ac:picMkLst>
            <pc:docMk/>
            <pc:sldMk cId="122387613" sldId="284"/>
            <ac:picMk id="4" creationId="{94E3CB61-7A12-CCAC-49B7-7887F2F80F58}"/>
          </ac:picMkLst>
        </pc:picChg>
        <pc:picChg chg="add del mod modCrop">
          <ac:chgData name="김서연" userId="ff7d17ed-078d-47df-b334-66b1239f2ede" providerId="ADAL" clId="{9FDECCB2-3758-4291-B800-5EE08E316DD5}" dt="2023-03-26T02:40:05.099" v="1798" actId="478"/>
          <ac:picMkLst>
            <pc:docMk/>
            <pc:sldMk cId="122387613" sldId="284"/>
            <ac:picMk id="6" creationId="{0ED393D5-BF34-99A4-5DB8-A1AE8EA0A901}"/>
          </ac:picMkLst>
        </pc:picChg>
        <pc:picChg chg="del">
          <ac:chgData name="김서연" userId="ff7d17ed-078d-47df-b334-66b1239f2ede" providerId="ADAL" clId="{9FDECCB2-3758-4291-B800-5EE08E316DD5}" dt="2023-03-26T02:39:41.153" v="1785" actId="478"/>
          <ac:picMkLst>
            <pc:docMk/>
            <pc:sldMk cId="122387613" sldId="284"/>
            <ac:picMk id="7" creationId="{2CEB181F-D18F-C413-7D9E-EC6587D00B76}"/>
          </ac:picMkLst>
        </pc:picChg>
        <pc:picChg chg="add mod">
          <ac:chgData name="김서연" userId="ff7d17ed-078d-47df-b334-66b1239f2ede" providerId="ADAL" clId="{9FDECCB2-3758-4291-B800-5EE08E316DD5}" dt="2023-03-26T02:41:06.571" v="1815" actId="1076"/>
          <ac:picMkLst>
            <pc:docMk/>
            <pc:sldMk cId="122387613" sldId="284"/>
            <ac:picMk id="10" creationId="{0ADB8DF5-B396-CB35-490B-97E4E3863252}"/>
          </ac:picMkLst>
        </pc:picChg>
        <pc:picChg chg="add mod">
          <ac:chgData name="김서연" userId="ff7d17ed-078d-47df-b334-66b1239f2ede" providerId="ADAL" clId="{9FDECCB2-3758-4291-B800-5EE08E316DD5}" dt="2023-03-26T02:50:16.623" v="1987" actId="1076"/>
          <ac:picMkLst>
            <pc:docMk/>
            <pc:sldMk cId="122387613" sldId="284"/>
            <ac:picMk id="14" creationId="{F890B93E-74AF-BC04-EDB1-62649E523122}"/>
          </ac:picMkLst>
        </pc:picChg>
        <pc:picChg chg="del">
          <ac:chgData name="김서연" userId="ff7d17ed-078d-47df-b334-66b1239f2ede" providerId="ADAL" clId="{9FDECCB2-3758-4291-B800-5EE08E316DD5}" dt="2023-03-26T02:39:42.377" v="1788" actId="478"/>
          <ac:picMkLst>
            <pc:docMk/>
            <pc:sldMk cId="122387613" sldId="284"/>
            <ac:picMk id="16" creationId="{A8705BA3-94B1-51F6-2BAF-261A3107EC3E}"/>
          </ac:picMkLst>
        </pc:picChg>
        <pc:picChg chg="del">
          <ac:chgData name="김서연" userId="ff7d17ed-078d-47df-b334-66b1239f2ede" providerId="ADAL" clId="{9FDECCB2-3758-4291-B800-5EE08E316DD5}" dt="2023-03-26T02:39:42.014" v="1787" actId="478"/>
          <ac:picMkLst>
            <pc:docMk/>
            <pc:sldMk cId="122387613" sldId="284"/>
            <ac:picMk id="18" creationId="{6CD97D01-0E83-7B15-AB35-817657DE3D29}"/>
          </ac:picMkLst>
        </pc:picChg>
        <pc:picChg chg="del mod">
          <ac:chgData name="김서연" userId="ff7d17ed-078d-47df-b334-66b1239f2ede" providerId="ADAL" clId="{9FDECCB2-3758-4291-B800-5EE08E316DD5}" dt="2023-03-26T02:40:24.187" v="1806" actId="478"/>
          <ac:picMkLst>
            <pc:docMk/>
            <pc:sldMk cId="122387613" sldId="284"/>
            <ac:picMk id="19" creationId="{443313A7-2A28-F5C4-E7B9-F80E0144D5E6}"/>
          </ac:picMkLst>
        </pc:picChg>
        <pc:picChg chg="del">
          <ac:chgData name="김서연" userId="ff7d17ed-078d-47df-b334-66b1239f2ede" providerId="ADAL" clId="{9FDECCB2-3758-4291-B800-5EE08E316DD5}" dt="2023-03-26T02:40:26.071" v="1808" actId="478"/>
          <ac:picMkLst>
            <pc:docMk/>
            <pc:sldMk cId="122387613" sldId="284"/>
            <ac:picMk id="20" creationId="{93D1ACFE-197E-88A1-C76E-E70AAAE3F5D6}"/>
          </ac:picMkLst>
        </pc:picChg>
        <pc:picChg chg="del">
          <ac:chgData name="김서연" userId="ff7d17ed-078d-47df-b334-66b1239f2ede" providerId="ADAL" clId="{9FDECCB2-3758-4291-B800-5EE08E316DD5}" dt="2023-03-26T02:40:24.747" v="1807" actId="478"/>
          <ac:picMkLst>
            <pc:docMk/>
            <pc:sldMk cId="122387613" sldId="284"/>
            <ac:picMk id="21" creationId="{A0FBCC1D-E83C-B7B1-AF43-BC88C89BC4BF}"/>
          </ac:picMkLst>
        </pc:picChg>
      </pc:sldChg>
      <pc:sldChg chg="modSp mod">
        <pc:chgData name="김서연" userId="ff7d17ed-078d-47df-b334-66b1239f2ede" providerId="ADAL" clId="{9FDECCB2-3758-4291-B800-5EE08E316DD5}" dt="2023-03-26T02:50:27.726" v="1988" actId="20577"/>
        <pc:sldMkLst>
          <pc:docMk/>
          <pc:sldMk cId="3757517791" sldId="285"/>
        </pc:sldMkLst>
        <pc:spChg chg="mod">
          <ac:chgData name="김서연" userId="ff7d17ed-078d-47df-b334-66b1239f2ede" providerId="ADAL" clId="{9FDECCB2-3758-4291-B800-5EE08E316DD5}" dt="2023-03-26T02:50:27.726" v="1988" actId="20577"/>
          <ac:spMkLst>
            <pc:docMk/>
            <pc:sldMk cId="3757517791" sldId="285"/>
            <ac:spMk id="16" creationId="{9FCFCAE7-956A-B039-EFCB-A706E1ED9795}"/>
          </ac:spMkLst>
        </pc:spChg>
        <pc:spChg chg="mod">
          <ac:chgData name="김서연" userId="ff7d17ed-078d-47df-b334-66b1239f2ede" providerId="ADAL" clId="{9FDECCB2-3758-4291-B800-5EE08E316DD5}" dt="2023-03-26T02:41:32.223" v="1822" actId="1076"/>
          <ac:spMkLst>
            <pc:docMk/>
            <pc:sldMk cId="3757517791" sldId="285"/>
            <ac:spMk id="17" creationId="{99DB1A74-7BF2-4008-EACD-258E3A386BAD}"/>
          </ac:spMkLst>
        </pc:spChg>
        <pc:picChg chg="mod">
          <ac:chgData name="김서연" userId="ff7d17ed-078d-47df-b334-66b1239f2ede" providerId="ADAL" clId="{9FDECCB2-3758-4291-B800-5EE08E316DD5}" dt="2023-03-26T02:41:44.127" v="1824" actId="1076"/>
          <ac:picMkLst>
            <pc:docMk/>
            <pc:sldMk cId="3757517791" sldId="285"/>
            <ac:picMk id="6" creationId="{D3368441-542E-A326-C9B9-CCE5973A91D3}"/>
          </ac:picMkLst>
        </pc:picChg>
        <pc:picChg chg="mod">
          <ac:chgData name="김서연" userId="ff7d17ed-078d-47df-b334-66b1239f2ede" providerId="ADAL" clId="{9FDECCB2-3758-4291-B800-5EE08E316DD5}" dt="2023-03-26T02:41:45.502" v="1825" actId="1076"/>
          <ac:picMkLst>
            <pc:docMk/>
            <pc:sldMk cId="3757517791" sldId="285"/>
            <ac:picMk id="12" creationId="{A10ACA66-2541-F8BE-43B9-6EDEF8042826}"/>
          </ac:picMkLst>
        </pc:picChg>
      </pc:sldChg>
      <pc:sldChg chg="addSp delSp modSp mod">
        <pc:chgData name="김서연" userId="ff7d17ed-078d-47df-b334-66b1239f2ede" providerId="ADAL" clId="{9FDECCB2-3758-4291-B800-5EE08E316DD5}" dt="2023-03-26T02:43:32.931" v="1848" actId="1076"/>
        <pc:sldMkLst>
          <pc:docMk/>
          <pc:sldMk cId="2643665263" sldId="287"/>
        </pc:sldMkLst>
        <pc:spChg chg="mod">
          <ac:chgData name="김서연" userId="ff7d17ed-078d-47df-b334-66b1239f2ede" providerId="ADAL" clId="{9FDECCB2-3758-4291-B800-5EE08E316DD5}" dt="2023-03-26T02:42:23.899" v="1829" actId="20577"/>
          <ac:spMkLst>
            <pc:docMk/>
            <pc:sldMk cId="2643665263" sldId="287"/>
            <ac:spMk id="18" creationId="{646C0FDF-AF4D-57E1-B680-463B9C7903FE}"/>
          </ac:spMkLst>
        </pc:spChg>
        <pc:spChg chg="mod">
          <ac:chgData name="김서연" userId="ff7d17ed-078d-47df-b334-66b1239f2ede" providerId="ADAL" clId="{9FDECCB2-3758-4291-B800-5EE08E316DD5}" dt="2023-03-26T02:43:31.670" v="1847" actId="1076"/>
          <ac:spMkLst>
            <pc:docMk/>
            <pc:sldMk cId="2643665263" sldId="287"/>
            <ac:spMk id="20" creationId="{0CC4F8CD-24E0-A27A-0811-F648D5D70E60}"/>
          </ac:spMkLst>
        </pc:spChg>
        <pc:picChg chg="add mod">
          <ac:chgData name="김서연" userId="ff7d17ed-078d-47df-b334-66b1239f2ede" providerId="ADAL" clId="{9FDECCB2-3758-4291-B800-5EE08E316DD5}" dt="2023-03-26T02:42:43.994" v="1842" actId="1076"/>
          <ac:picMkLst>
            <pc:docMk/>
            <pc:sldMk cId="2643665263" sldId="287"/>
            <ac:picMk id="3" creationId="{474E32CE-AEAA-B8C0-1041-17B4F384A590}"/>
          </ac:picMkLst>
        </pc:picChg>
        <pc:picChg chg="add mod">
          <ac:chgData name="김서연" userId="ff7d17ed-078d-47df-b334-66b1239f2ede" providerId="ADAL" clId="{9FDECCB2-3758-4291-B800-5EE08E316DD5}" dt="2023-03-26T02:43:32.931" v="1848" actId="1076"/>
          <ac:picMkLst>
            <pc:docMk/>
            <pc:sldMk cId="2643665263" sldId="287"/>
            <ac:picMk id="6" creationId="{301E699A-9C05-1EE4-1A1C-16C257223515}"/>
          </ac:picMkLst>
        </pc:picChg>
        <pc:picChg chg="del">
          <ac:chgData name="김서연" userId="ff7d17ed-078d-47df-b334-66b1239f2ede" providerId="ADAL" clId="{9FDECCB2-3758-4291-B800-5EE08E316DD5}" dt="2023-03-26T02:42:21.479" v="1826" actId="478"/>
          <ac:picMkLst>
            <pc:docMk/>
            <pc:sldMk cId="2643665263" sldId="287"/>
            <ac:picMk id="24" creationId="{B864BF99-1F49-9133-8DD3-4E1018C0246E}"/>
          </ac:picMkLst>
        </pc:picChg>
        <pc:picChg chg="del">
          <ac:chgData name="김서연" userId="ff7d17ed-078d-47df-b334-66b1239f2ede" providerId="ADAL" clId="{9FDECCB2-3758-4291-B800-5EE08E316DD5}" dt="2023-03-26T02:42:24.906" v="1830" actId="478"/>
          <ac:picMkLst>
            <pc:docMk/>
            <pc:sldMk cId="2643665263" sldId="287"/>
            <ac:picMk id="26" creationId="{2C4A823F-335B-1208-9759-7B683F2FB3B9}"/>
          </ac:picMkLst>
        </pc:picChg>
        <pc:picChg chg="del">
          <ac:chgData name="김서연" userId="ff7d17ed-078d-47df-b334-66b1239f2ede" providerId="ADAL" clId="{9FDECCB2-3758-4291-B800-5EE08E316DD5}" dt="2023-03-26T02:42:22.275" v="1827" actId="478"/>
          <ac:picMkLst>
            <pc:docMk/>
            <pc:sldMk cId="2643665263" sldId="287"/>
            <ac:picMk id="28" creationId="{6BDF606C-2D70-2903-317C-76688906EDE0}"/>
          </ac:picMkLst>
        </pc:picChg>
        <pc:picChg chg="del">
          <ac:chgData name="김서연" userId="ff7d17ed-078d-47df-b334-66b1239f2ede" providerId="ADAL" clId="{9FDECCB2-3758-4291-B800-5EE08E316DD5}" dt="2023-03-26T02:42:36.712" v="1835" actId="478"/>
          <ac:picMkLst>
            <pc:docMk/>
            <pc:sldMk cId="2643665263" sldId="287"/>
            <ac:picMk id="30" creationId="{10726D67-8663-15FB-3C31-EDCD8C639E77}"/>
          </ac:picMkLst>
        </pc:picChg>
        <pc:picChg chg="del">
          <ac:chgData name="김서연" userId="ff7d17ed-078d-47df-b334-66b1239f2ede" providerId="ADAL" clId="{9FDECCB2-3758-4291-B800-5EE08E316DD5}" dt="2023-03-26T02:42:37.593" v="1836" actId="478"/>
          <ac:picMkLst>
            <pc:docMk/>
            <pc:sldMk cId="2643665263" sldId="287"/>
            <ac:picMk id="32" creationId="{DDAEAE76-97AF-4B8F-A89F-58A41509EC20}"/>
          </ac:picMkLst>
        </pc:picChg>
        <pc:picChg chg="del mod">
          <ac:chgData name="김서연" userId="ff7d17ed-078d-47df-b334-66b1239f2ede" providerId="ADAL" clId="{9FDECCB2-3758-4291-B800-5EE08E316DD5}" dt="2023-03-26T02:42:46.001" v="1843" actId="478"/>
          <ac:picMkLst>
            <pc:docMk/>
            <pc:sldMk cId="2643665263" sldId="287"/>
            <ac:picMk id="34" creationId="{659C7718-3F91-E8F6-AACB-4849BAF65200}"/>
          </ac:picMkLst>
        </pc:picChg>
      </pc:sldChg>
      <pc:sldChg chg="addSp modSp add del mod">
        <pc:chgData name="김서연" userId="ff7d17ed-078d-47df-b334-66b1239f2ede" providerId="ADAL" clId="{9FDECCB2-3758-4291-B800-5EE08E316DD5}" dt="2023-03-26T01:39:18.898" v="843" actId="47"/>
        <pc:sldMkLst>
          <pc:docMk/>
          <pc:sldMk cId="4278789604" sldId="290"/>
        </pc:sldMkLst>
        <pc:spChg chg="add mod">
          <ac:chgData name="김서연" userId="ff7d17ed-078d-47df-b334-66b1239f2ede" providerId="ADAL" clId="{9FDECCB2-3758-4291-B800-5EE08E316DD5}" dt="2023-03-26T01:39:12.358" v="839" actId="14100"/>
          <ac:spMkLst>
            <pc:docMk/>
            <pc:sldMk cId="4278789604" sldId="290"/>
            <ac:spMk id="4" creationId="{3CC49BB6-C512-9F2F-823E-1A6DB2F1700E}"/>
          </ac:spMkLst>
        </pc:spChg>
      </pc:sldChg>
      <pc:sldChg chg="addSp modSp new del">
        <pc:chgData name="김서연" userId="ff7d17ed-078d-47df-b334-66b1239f2ede" providerId="ADAL" clId="{9FDECCB2-3758-4291-B800-5EE08E316DD5}" dt="2023-03-26T02:58:11.428" v="2057" actId="47"/>
        <pc:sldMkLst>
          <pc:docMk/>
          <pc:sldMk cId="985987210" sldId="292"/>
        </pc:sldMkLst>
        <pc:graphicFrameChg chg="add mod">
          <ac:chgData name="김서연" userId="ff7d17ed-078d-47df-b334-66b1239f2ede" providerId="ADAL" clId="{9FDECCB2-3758-4291-B800-5EE08E316DD5}" dt="2023-03-26T02:03:10.379" v="1158"/>
          <ac:graphicFrameMkLst>
            <pc:docMk/>
            <pc:sldMk cId="985987210" sldId="292"/>
            <ac:graphicFrameMk id="4" creationId="{7FBE7651-4A3D-B621-35D5-2C22BB1F5B66}"/>
          </ac:graphicFrameMkLst>
        </pc:graphicFrameChg>
        <pc:graphicFrameChg chg="add mod">
          <ac:chgData name="김서연" userId="ff7d17ed-078d-47df-b334-66b1239f2ede" providerId="ADAL" clId="{9FDECCB2-3758-4291-B800-5EE08E316DD5}" dt="2023-03-26T02:03:10.379" v="1158"/>
          <ac:graphicFrameMkLst>
            <pc:docMk/>
            <pc:sldMk cId="985987210" sldId="292"/>
            <ac:graphicFrameMk id="5" creationId="{FA57DDD2-99E3-7D47-BF95-D40441E4442D}"/>
          </ac:graphicFrameMkLst>
        </pc:graphicFrameChg>
        <pc:graphicFrameChg chg="add mod">
          <ac:chgData name="김서연" userId="ff7d17ed-078d-47df-b334-66b1239f2ede" providerId="ADAL" clId="{9FDECCB2-3758-4291-B800-5EE08E316DD5}" dt="2023-03-26T02:03:10.379" v="1158"/>
          <ac:graphicFrameMkLst>
            <pc:docMk/>
            <pc:sldMk cId="985987210" sldId="292"/>
            <ac:graphicFrameMk id="6" creationId="{35CA8F4E-D732-F8F9-1828-D6B6571AA963}"/>
          </ac:graphicFrameMkLst>
        </pc:graphicFrameChg>
        <pc:graphicFrameChg chg="add mod">
          <ac:chgData name="김서연" userId="ff7d17ed-078d-47df-b334-66b1239f2ede" providerId="ADAL" clId="{9FDECCB2-3758-4291-B800-5EE08E316DD5}" dt="2023-03-26T02:03:10.379" v="1158"/>
          <ac:graphicFrameMkLst>
            <pc:docMk/>
            <pc:sldMk cId="985987210" sldId="292"/>
            <ac:graphicFrameMk id="7" creationId="{FA617A7E-C84E-BAB1-884C-3C7793D4B7F4}"/>
          </ac:graphicFrameMkLst>
        </pc:graphicFrameChg>
        <pc:graphicFrameChg chg="add mod">
          <ac:chgData name="김서연" userId="ff7d17ed-078d-47df-b334-66b1239f2ede" providerId="ADAL" clId="{9FDECCB2-3758-4291-B800-5EE08E316DD5}" dt="2023-03-26T02:03:10.379" v="1158"/>
          <ac:graphicFrameMkLst>
            <pc:docMk/>
            <pc:sldMk cId="985987210" sldId="292"/>
            <ac:graphicFrameMk id="8" creationId="{1AB5A0A1-13C2-4AFA-5545-3945766D2E2D}"/>
          </ac:graphicFrameMkLst>
        </pc:graphicFrameChg>
        <pc:graphicFrameChg chg="add mod">
          <ac:chgData name="김서연" userId="ff7d17ed-078d-47df-b334-66b1239f2ede" providerId="ADAL" clId="{9FDECCB2-3758-4291-B800-5EE08E316DD5}" dt="2023-03-26T02:03:10.379" v="1158"/>
          <ac:graphicFrameMkLst>
            <pc:docMk/>
            <pc:sldMk cId="985987210" sldId="292"/>
            <ac:graphicFrameMk id="9" creationId="{F29E2DBD-0AAF-AECA-47F9-3E43837F4C70}"/>
          </ac:graphicFrameMkLst>
        </pc:graphicFrameChg>
      </pc:sldChg>
      <pc:sldChg chg="addSp delSp modSp add mod">
        <pc:chgData name="김서연" userId="ff7d17ed-078d-47df-b334-66b1239f2ede" providerId="ADAL" clId="{9FDECCB2-3758-4291-B800-5EE08E316DD5}" dt="2023-03-26T02:49:18.431" v="1984" actId="1076"/>
        <pc:sldMkLst>
          <pc:docMk/>
          <pc:sldMk cId="2172972942" sldId="296"/>
        </pc:sldMkLst>
        <pc:spChg chg="del">
          <ac:chgData name="김서연" userId="ff7d17ed-078d-47df-b334-66b1239f2ede" providerId="ADAL" clId="{9FDECCB2-3758-4291-B800-5EE08E316DD5}" dt="2023-03-26T02:28:45.572" v="1552" actId="478"/>
          <ac:spMkLst>
            <pc:docMk/>
            <pc:sldMk cId="2172972942" sldId="296"/>
            <ac:spMk id="2" creationId="{71F3C3EA-E811-77D9-55E9-23802001BFA4}"/>
          </ac:spMkLst>
        </pc:spChg>
        <pc:spChg chg="add del mod">
          <ac:chgData name="김서연" userId="ff7d17ed-078d-47df-b334-66b1239f2ede" providerId="ADAL" clId="{9FDECCB2-3758-4291-B800-5EE08E316DD5}" dt="2023-03-26T02:29:16.254" v="1560" actId="478"/>
          <ac:spMkLst>
            <pc:docMk/>
            <pc:sldMk cId="2172972942" sldId="296"/>
            <ac:spMk id="3" creationId="{6875D018-DF83-771C-106C-DB107E9B18AB}"/>
          </ac:spMkLst>
        </pc:spChg>
        <pc:spChg chg="del">
          <ac:chgData name="김서연" userId="ff7d17ed-078d-47df-b334-66b1239f2ede" providerId="ADAL" clId="{9FDECCB2-3758-4291-B800-5EE08E316DD5}" dt="2023-03-26T02:28:47.034" v="1553" actId="478"/>
          <ac:spMkLst>
            <pc:docMk/>
            <pc:sldMk cId="2172972942" sldId="296"/>
            <ac:spMk id="4" creationId="{A12B3BF0-58D0-D3FC-ABF6-50B940982453}"/>
          </ac:spMkLst>
        </pc:spChg>
        <pc:spChg chg="del">
          <ac:chgData name="김서연" userId="ff7d17ed-078d-47df-b334-66b1239f2ede" providerId="ADAL" clId="{9FDECCB2-3758-4291-B800-5EE08E316DD5}" dt="2023-03-26T02:28:48.238" v="1554" actId="478"/>
          <ac:spMkLst>
            <pc:docMk/>
            <pc:sldMk cId="2172972942" sldId="296"/>
            <ac:spMk id="6" creationId="{9F7F692F-2A8C-18A4-9043-AA7172D3D5DA}"/>
          </ac:spMkLst>
        </pc:spChg>
        <pc:spChg chg="add mod">
          <ac:chgData name="김서연" userId="ff7d17ed-078d-47df-b334-66b1239f2ede" providerId="ADAL" clId="{9FDECCB2-3758-4291-B800-5EE08E316DD5}" dt="2023-03-26T02:49:16.793" v="1983" actId="14100"/>
          <ac:spMkLst>
            <pc:docMk/>
            <pc:sldMk cId="2172972942" sldId="296"/>
            <ac:spMk id="7" creationId="{712656F2-1D4F-CA25-0489-D31054041194}"/>
          </ac:spMkLst>
        </pc:spChg>
        <pc:spChg chg="del">
          <ac:chgData name="김서연" userId="ff7d17ed-078d-47df-b334-66b1239f2ede" providerId="ADAL" clId="{9FDECCB2-3758-4291-B800-5EE08E316DD5}" dt="2023-03-26T02:28:49.390" v="1555" actId="478"/>
          <ac:spMkLst>
            <pc:docMk/>
            <pc:sldMk cId="2172972942" sldId="296"/>
            <ac:spMk id="8" creationId="{AD4143A0-74B4-5BEA-6DB1-792B4F90FC2B}"/>
          </ac:spMkLst>
        </pc:spChg>
        <pc:spChg chg="del mod">
          <ac:chgData name="김서연" userId="ff7d17ed-078d-47df-b334-66b1239f2ede" providerId="ADAL" clId="{9FDECCB2-3758-4291-B800-5EE08E316DD5}" dt="2023-03-26T02:28:51.250" v="1557" actId="478"/>
          <ac:spMkLst>
            <pc:docMk/>
            <pc:sldMk cId="2172972942" sldId="296"/>
            <ac:spMk id="9" creationId="{327E6BA4-7F43-98F5-31A5-2A3B51926648}"/>
          </ac:spMkLst>
        </pc:spChg>
        <pc:spChg chg="add mod">
          <ac:chgData name="김서연" userId="ff7d17ed-078d-47df-b334-66b1239f2ede" providerId="ADAL" clId="{9FDECCB2-3758-4291-B800-5EE08E316DD5}" dt="2023-03-26T02:49:08.811" v="1970"/>
          <ac:spMkLst>
            <pc:docMk/>
            <pc:sldMk cId="2172972942" sldId="296"/>
            <ac:spMk id="10" creationId="{C98B7FD0-75F3-5D84-C588-99339C105D78}"/>
          </ac:spMkLst>
        </pc:spChg>
        <pc:spChg chg="add mod">
          <ac:chgData name="김서연" userId="ff7d17ed-078d-47df-b334-66b1239f2ede" providerId="ADAL" clId="{9FDECCB2-3758-4291-B800-5EE08E316DD5}" dt="2023-03-26T02:49:08.811" v="1970"/>
          <ac:spMkLst>
            <pc:docMk/>
            <pc:sldMk cId="2172972942" sldId="296"/>
            <ac:spMk id="11" creationId="{B0B8FC01-80A7-32CE-4DE0-B0DC546C3FC1}"/>
          </ac:spMkLst>
        </pc:spChg>
        <pc:spChg chg="add mod">
          <ac:chgData name="김서연" userId="ff7d17ed-078d-47df-b334-66b1239f2ede" providerId="ADAL" clId="{9FDECCB2-3758-4291-B800-5EE08E316DD5}" dt="2023-03-26T02:49:08.811" v="1970"/>
          <ac:spMkLst>
            <pc:docMk/>
            <pc:sldMk cId="2172972942" sldId="296"/>
            <ac:spMk id="12" creationId="{EEFBCEB1-4D8E-02CC-397A-CB9073BED4D4}"/>
          </ac:spMkLst>
        </pc:spChg>
        <pc:graphicFrameChg chg="add mod modGraphic">
          <ac:chgData name="김서연" userId="ff7d17ed-078d-47df-b334-66b1239f2ede" providerId="ADAL" clId="{9FDECCB2-3758-4291-B800-5EE08E316DD5}" dt="2023-03-26T02:49:18.431" v="1984" actId="1076"/>
          <ac:graphicFrameMkLst>
            <pc:docMk/>
            <pc:sldMk cId="2172972942" sldId="296"/>
            <ac:graphicFrameMk id="5" creationId="{267EE5B5-0B03-99CE-A554-53E6109EBF9F}"/>
          </ac:graphicFrameMkLst>
        </pc:graphicFrameChg>
      </pc:sldChg>
      <pc:sldChg chg="addSp modSp mod">
        <pc:chgData name="김서연" userId="ff7d17ed-078d-47df-b334-66b1239f2ede" providerId="ADAL" clId="{9FDECCB2-3758-4291-B800-5EE08E316DD5}" dt="2023-03-26T02:58:07.130" v="2056" actId="14100"/>
        <pc:sldMkLst>
          <pc:docMk/>
          <pc:sldMk cId="3894332139" sldId="300"/>
        </pc:sldMkLst>
        <pc:spChg chg="mod">
          <ac:chgData name="김서연" userId="ff7d17ed-078d-47df-b334-66b1239f2ede" providerId="ADAL" clId="{9FDECCB2-3758-4291-B800-5EE08E316DD5}" dt="2023-03-26T02:57:57.955" v="2050" actId="20577"/>
          <ac:spMkLst>
            <pc:docMk/>
            <pc:sldMk cId="3894332139" sldId="300"/>
            <ac:spMk id="3" creationId="{5C28C7E2-CBE5-C925-DFD8-1EDB050B2666}"/>
          </ac:spMkLst>
        </pc:spChg>
        <pc:picChg chg="add mod">
          <ac:chgData name="김서연" userId="ff7d17ed-078d-47df-b334-66b1239f2ede" providerId="ADAL" clId="{9FDECCB2-3758-4291-B800-5EE08E316DD5}" dt="2023-03-26T02:57:50.409" v="2046" actId="1076"/>
          <ac:picMkLst>
            <pc:docMk/>
            <pc:sldMk cId="3894332139" sldId="300"/>
            <ac:picMk id="2" creationId="{95A8CA1C-FADC-987A-B254-8BBA94F01F75}"/>
          </ac:picMkLst>
        </pc:picChg>
        <pc:picChg chg="add mod">
          <ac:chgData name="김서연" userId="ff7d17ed-078d-47df-b334-66b1239f2ede" providerId="ADAL" clId="{9FDECCB2-3758-4291-B800-5EE08E316DD5}" dt="2023-03-26T02:58:07.130" v="2056" actId="14100"/>
          <ac:picMkLst>
            <pc:docMk/>
            <pc:sldMk cId="3894332139" sldId="300"/>
            <ac:picMk id="4" creationId="{4D7C80FD-8E46-5A2C-8E8D-DE5DEEBB30A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A_4F325FBB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A_4F325FBB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A_4F325FBB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A_4F325FBB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A_9A26A8E7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7_5EF24C7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A_31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Class 비율</c:v>
                </c:pt>
              </c:strCache>
            </c:strRef>
          </c:tx>
          <c:dPt>
            <c:idx val="0"/>
            <c:bubble3D val="0"/>
            <c:spPr>
              <a:solidFill>
                <a:srgbClr val="DA0F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5B-40F5-95F5-224908572DDF}"/>
              </c:ext>
            </c:extLst>
          </c:dPt>
          <c:dPt>
            <c:idx val="1"/>
            <c:bubble3D val="0"/>
            <c:spPr>
              <a:solidFill>
                <a:srgbClr val="DA0F47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05B-40F5-95F5-224908572DDF}"/>
              </c:ext>
            </c:extLst>
          </c:dPt>
          <c:dPt>
            <c:idx val="2"/>
            <c:bubble3D val="0"/>
            <c:spPr>
              <a:solidFill>
                <a:srgbClr val="DA0F47">
                  <a:alpha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05B-40F5-95F5-224908572D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130</c:v>
                </c:pt>
                <c:pt idx="1">
                  <c:v>85</c:v>
                </c:pt>
                <c:pt idx="2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05B-40F5-95F5-224908572DD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T_31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Class 비율</c:v>
                </c:pt>
              </c:strCache>
            </c:strRef>
          </c:tx>
          <c:dPt>
            <c:idx val="0"/>
            <c:bubble3D val="0"/>
            <c:spPr>
              <a:solidFill>
                <a:srgbClr val="DA0F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66-4AC5-86E8-19295677342F}"/>
              </c:ext>
            </c:extLst>
          </c:dPt>
          <c:dPt>
            <c:idx val="1"/>
            <c:bubble3D val="0"/>
            <c:spPr>
              <a:solidFill>
                <a:srgbClr val="DA0F47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66-4AC5-86E8-19295677342F}"/>
              </c:ext>
            </c:extLst>
          </c:dPt>
          <c:dPt>
            <c:idx val="2"/>
            <c:bubble3D val="0"/>
            <c:spPr>
              <a:solidFill>
                <a:srgbClr val="DA0F47">
                  <a:alpha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66-4AC5-86E8-19295677342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466-4AC5-86E8-1929567734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630</c:v>
                </c:pt>
                <c:pt idx="1">
                  <c:v>114</c:v>
                </c:pt>
                <c:pt idx="2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466-4AC5-86E8-19295677342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T_31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2130" b="1"/>
              <a:t>O_31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O_31</c:v>
                </c:pt>
              </c:strCache>
            </c:strRef>
          </c:tx>
          <c:spPr>
            <a:solidFill>
              <a:srgbClr val="C00A3E">
                <a:alpha val="97000"/>
              </a:srgbClr>
            </a:solidFill>
          </c:spPr>
          <c:dPt>
            <c:idx val="0"/>
            <c:bubble3D val="0"/>
            <c:spPr>
              <a:solidFill>
                <a:srgbClr val="DA0F4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DC1-41E5-80C5-7A61FCD47A64}"/>
              </c:ext>
            </c:extLst>
          </c:dPt>
          <c:dPt>
            <c:idx val="1"/>
            <c:bubble3D val="0"/>
            <c:spPr>
              <a:solidFill>
                <a:srgbClr val="E5577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C1-41E5-80C5-7A61FCD47A6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C1-41E5-80C5-7A61FCD47A6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ko-KR">
                <a:solidFill>
                  <a:schemeClr val="tx1"/>
                </a:solidFill>
              </a:rPr>
              <a:t>Class </a:t>
            </a:r>
            <a:r>
              <a:rPr lang="ko-KR" altLang="en-US">
                <a:solidFill>
                  <a:schemeClr val="tx1"/>
                </a:solidFill>
              </a:rPr>
              <a:t>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Class 비율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DA0F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43-4F65-B637-7A382A90ECF7}"/>
              </c:ext>
            </c:extLst>
          </c:dPt>
          <c:dPt>
            <c:idx val="1"/>
            <c:bubble3D val="0"/>
            <c:spPr>
              <a:solidFill>
                <a:srgbClr val="DA0F47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43-4F65-B637-7A382A90ECF7}"/>
              </c:ext>
            </c:extLst>
          </c:dPt>
          <c:dPt>
            <c:idx val="2"/>
            <c:bubble3D val="0"/>
            <c:spPr>
              <a:solidFill>
                <a:srgbClr val="DA0F47">
                  <a:alpha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D43-4F65-B637-7A382A90ECF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D43-4F65-B637-7A382A90EC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766</c:v>
                </c:pt>
                <c:pt idx="1">
                  <c:v>201</c:v>
                </c:pt>
                <c:pt idx="2">
                  <c:v>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D43-4F65-B637-7A382A90ECF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ko-KR">
                <a:solidFill>
                  <a:schemeClr val="tx1"/>
                </a:solidFill>
              </a:rPr>
              <a:t>Class </a:t>
            </a:r>
            <a:r>
              <a:rPr lang="ko-KR" altLang="en-US">
                <a:solidFill>
                  <a:schemeClr val="tx1"/>
                </a:solidFill>
              </a:rPr>
              <a:t>비율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Class 비율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DA0F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DE-4311-B3B0-3ED82FAC60D6}"/>
              </c:ext>
            </c:extLst>
          </c:dPt>
          <c:dPt>
            <c:idx val="1"/>
            <c:bubble3D val="0"/>
            <c:spPr>
              <a:solidFill>
                <a:srgbClr val="DA0F47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DE-4311-B3B0-3ED82FAC60D6}"/>
              </c:ext>
            </c:extLst>
          </c:dPt>
          <c:dPt>
            <c:idx val="2"/>
            <c:bubble3D val="0"/>
            <c:spPr>
              <a:solidFill>
                <a:srgbClr val="DA0F47">
                  <a:alpha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DE-4311-B3B0-3ED82FAC60D6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DE-4311-B3B0-3ED82FAC60D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766</c:v>
                </c:pt>
                <c:pt idx="1">
                  <c:v>201</c:v>
                </c:pt>
                <c:pt idx="2">
                  <c:v>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DDE-4311-B3B0-3ED82FAC60D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23779-3863-40A1-8E3A-467E475C5664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DF450-8C29-40A6-9056-68A31C8A23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5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DF450-8C29-40A6-9056-68A31C8A23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926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DF450-8C29-40A6-9056-68A31C8A236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551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DF450-8C29-40A6-9056-68A31C8A236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6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DF450-8C29-40A6-9056-68A31C8A236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128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atin typeface="Malgun Gothic"/>
                <a:ea typeface="맑은 고딕"/>
              </a:rPr>
              <a:t>=&gt; Pain Point </a:t>
            </a:r>
            <a:r>
              <a:rPr lang="en-US" altLang="ko-KR" err="1">
                <a:latin typeface="Malgun Gothic"/>
                <a:ea typeface="맑은 고딕"/>
              </a:rPr>
              <a:t>사고</a:t>
            </a:r>
            <a:endParaRPr lang="en-US" altLang="ko-KR">
              <a:latin typeface="Malgun Gothic"/>
              <a:ea typeface="맑은 고딕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DF450-8C29-40A6-9056-68A31C8A236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503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CC17C0-CAAE-A27B-AB4D-2BDAEF4DE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419A3E-4C00-5208-4A8B-2D58ABB68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58EA7-C94F-B067-2395-DB3CB8D26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AE34B6-F926-29E7-3FCB-112B6A05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98E44-0996-F016-C1B8-9C98CB285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823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8E618-BC93-37E5-D2D5-7AFB45DE5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83B027-DF8D-C341-1D7E-356818EF4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92FC67-CD22-932D-FE40-408BA0AFE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2064DB-3D25-6EEA-28F2-AC16D971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F6C25B-38CA-B8B0-CC84-465B26D56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890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4928AB-D226-F7B3-5011-7E95BC809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FAB758-D326-3E1A-0BBA-15B5687DF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1578D1-81C1-B5BA-26A0-26E5C7D5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C567D1-969E-5BE7-3C0D-C0F42EAD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4B6BD-A088-78B0-3D46-ADBE0C3F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33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CAC1C-9BB3-F326-0B2B-C009BDDD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515317-8E81-8236-CAF6-91AE639AB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485C99-523F-6C80-B12F-3AC3B2272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7FF83-9A2A-9F53-2B55-D352D327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C38E4B-6A4A-2262-F4AB-04D13A64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72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611EA-3E2F-30A9-952A-8411841B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734399-5610-4563-4627-BADEE0936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35C55C-A05B-6333-B436-C523FDA1E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4122B3-3CB2-8463-115B-F49D3F5E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D9179-7172-7698-2535-47516FE2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9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02218-26E3-07BE-0D93-9BAA35613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881FA1-FACD-B6DE-5288-8915303F1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0A4BF2-57D3-815C-0C1B-AE18497A5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519292-10DF-F43C-4D1E-FA96211C2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729950-5C41-712C-3C0C-D071C3585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FC9D3A-6E4E-F2D7-19B9-819F30514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88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E1BCE-AF70-13D4-77C5-4E2482089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C8223C-537E-9549-0172-8E752BE5C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93D089-665D-EDC7-3E32-357B54599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F04A84-8E9C-46CD-5112-02D33733D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8117CB8-8639-522F-41A9-B4264223F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77D19E-2813-ED1D-A197-87F0B8D6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11915F-00BE-C440-ECB8-E2BFE7FE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987DD4-8353-F005-1D2E-A8AAA5E49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640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23D89-D379-4529-C242-28A7D615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93DA3D-00DA-2DD1-59AE-D15F3D13B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B254D2-374E-DEEC-5AFE-09D37686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299306-F08D-41BE-BE93-E596367C8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46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10E2E6-DA68-5176-E675-09608F18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41B562-3998-F8B6-FC95-D00B62B20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881315-D7F0-7F15-F3D6-0FBA5C5A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1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C25F6-9414-22F7-C1B6-47ED30A7F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EFD214-5388-8BFD-2856-EF751A5C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198696-2529-33CB-676A-9CA9D0FD1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74931-A567-88B6-2E3E-3E0635AA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FAB066-F02F-C825-4983-E0530B4A4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C35E04-C6DB-4AB4-2C53-FF6070958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0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1799B-CBCD-5A05-2267-18801F024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BE4F78-46EA-A795-5C64-262765467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383CBF-F624-F214-356C-C479B6678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5FB9B-F865-ABB1-B897-A0FF6415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CA8B20-0A35-09C3-84CB-4BB051787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A38BFA-B065-AE3E-E5BE-D96AE4DA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7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0D4B7A-233E-07FB-81E0-3190BA0D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A1934E-D0F3-0396-47AE-857FC2B91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D63DE-F4A0-997A-6C61-B9D776859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91FA5-DC0F-4A4C-AE77-8C25FADE1E40}" type="datetimeFigureOut">
              <a:rPr lang="ko-KR" altLang="en-US" smtClean="0"/>
              <a:t>2023-03-25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97AE5-1DE8-2680-6062-7FAACA577D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C10F92-CBE9-2533-C223-3320B96A6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13331-8B1B-49F5-8BE8-A4F6B4454D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1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육각형 14">
            <a:extLst>
              <a:ext uri="{FF2B5EF4-FFF2-40B4-BE49-F238E27FC236}">
                <a16:creationId xmlns:a16="http://schemas.microsoft.com/office/drawing/2014/main" id="{D9671FAB-AD70-A13D-83D4-3F30E3D089E3}"/>
              </a:ext>
            </a:extLst>
          </p:cNvPr>
          <p:cNvSpPr/>
          <p:nvPr/>
        </p:nvSpPr>
        <p:spPr>
          <a:xfrm>
            <a:off x="5549405" y="1222438"/>
            <a:ext cx="2559612" cy="2206562"/>
          </a:xfrm>
          <a:prstGeom prst="hexagon">
            <a:avLst/>
          </a:prstGeom>
          <a:solidFill>
            <a:srgbClr val="C00A3E">
              <a:alpha val="60000"/>
            </a:srgbClr>
          </a:solidFill>
          <a:ln w="508000" cap="rnd">
            <a:solidFill>
              <a:srgbClr val="D96C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87F992E6-8E81-47F2-698F-E0926F28BE46}"/>
              </a:ext>
            </a:extLst>
          </p:cNvPr>
          <p:cNvSpPr/>
          <p:nvPr/>
        </p:nvSpPr>
        <p:spPr>
          <a:xfrm>
            <a:off x="8013123" y="2689619"/>
            <a:ext cx="3135077" cy="2702653"/>
          </a:xfrm>
          <a:prstGeom prst="hexagon">
            <a:avLst/>
          </a:prstGeom>
          <a:solidFill>
            <a:srgbClr val="C00A3E">
              <a:alpha val="80000"/>
            </a:srgbClr>
          </a:solidFill>
          <a:ln w="508000" cap="rnd">
            <a:solidFill>
              <a:srgbClr val="CD3B6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래픽 4" descr="공장 윤곽선">
            <a:extLst>
              <a:ext uri="{FF2B5EF4-FFF2-40B4-BE49-F238E27FC236}">
                <a16:creationId xmlns:a16="http://schemas.microsoft.com/office/drawing/2014/main" id="{C7D5069A-32D5-1880-3EE9-E81B60D424D8}"/>
              </a:ext>
            </a:extLst>
          </p:cNvPr>
          <p:cNvGrpSpPr/>
          <p:nvPr/>
        </p:nvGrpSpPr>
        <p:grpSpPr>
          <a:xfrm>
            <a:off x="8741541" y="3153877"/>
            <a:ext cx="1774134" cy="1774134"/>
            <a:chOff x="8741541" y="3153877"/>
            <a:chExt cx="1774134" cy="1774134"/>
          </a:xfrm>
          <a:solidFill>
            <a:schemeClr val="bg1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23B984C-006D-9F2B-373A-4FC25CA88030}"/>
                </a:ext>
              </a:extLst>
            </p:cNvPr>
            <p:cNvSpPr/>
            <p:nvPr/>
          </p:nvSpPr>
          <p:spPr>
            <a:xfrm>
              <a:off x="8741541" y="3153877"/>
              <a:ext cx="1774134" cy="1774134"/>
            </a:xfrm>
            <a:custGeom>
              <a:avLst/>
              <a:gdLst>
                <a:gd name="connsiteX0" fmla="*/ 1089826 w 1774134"/>
                <a:gd name="connsiteY0" fmla="*/ 1022789 h 1774134"/>
                <a:gd name="connsiteX1" fmla="*/ 1089826 w 1774134"/>
                <a:gd name="connsiteY1" fmla="*/ 667962 h 1774134"/>
                <a:gd name="connsiteX2" fmla="*/ 402653 w 1774134"/>
                <a:gd name="connsiteY2" fmla="*/ 1024284 h 1774134"/>
                <a:gd name="connsiteX3" fmla="*/ 327708 w 1774134"/>
                <a:gd name="connsiteY3" fmla="*/ 0 h 1774134"/>
                <a:gd name="connsiteX4" fmla="*/ 77808 w 1774134"/>
                <a:gd name="connsiteY4" fmla="*/ 0 h 1774134"/>
                <a:gd name="connsiteX5" fmla="*/ 0 w 1774134"/>
                <a:gd name="connsiteY5" fmla="*/ 1064481 h 1774134"/>
                <a:gd name="connsiteX6" fmla="*/ 0 w 1774134"/>
                <a:gd name="connsiteY6" fmla="*/ 1774135 h 1774134"/>
                <a:gd name="connsiteX7" fmla="*/ 1774135 w 1774134"/>
                <a:gd name="connsiteY7" fmla="*/ 1774135 h 1774134"/>
                <a:gd name="connsiteX8" fmla="*/ 1774135 w 1774134"/>
                <a:gd name="connsiteY8" fmla="*/ 667962 h 1774134"/>
                <a:gd name="connsiteX9" fmla="*/ 280567 w 1774134"/>
                <a:gd name="connsiteY9" fmla="*/ 50690 h 1774134"/>
                <a:gd name="connsiteX10" fmla="*/ 289843 w 1774134"/>
                <a:gd name="connsiteY10" fmla="*/ 177413 h 1774134"/>
                <a:gd name="connsiteX11" fmla="*/ 115674 w 1774134"/>
                <a:gd name="connsiteY11" fmla="*/ 177413 h 1774134"/>
                <a:gd name="connsiteX12" fmla="*/ 124950 w 1774134"/>
                <a:gd name="connsiteY12" fmla="*/ 50690 h 1774134"/>
                <a:gd name="connsiteX13" fmla="*/ 111948 w 1774134"/>
                <a:gd name="connsiteY13" fmla="*/ 228103 h 1774134"/>
                <a:gd name="connsiteX14" fmla="*/ 293569 w 1774134"/>
                <a:gd name="connsiteY14" fmla="*/ 228103 h 1774134"/>
                <a:gd name="connsiteX15" fmla="*/ 352901 w 1774134"/>
                <a:gd name="connsiteY15" fmla="*/ 1039136 h 1774134"/>
                <a:gd name="connsiteX16" fmla="*/ 52616 w 1774134"/>
                <a:gd name="connsiteY16" fmla="*/ 1039136 h 1774134"/>
                <a:gd name="connsiteX17" fmla="*/ 387775 w 1774134"/>
                <a:gd name="connsiteY17" fmla="*/ 1089040 h 1774134"/>
                <a:gd name="connsiteX18" fmla="*/ 1039136 w 1774134"/>
                <a:gd name="connsiteY18" fmla="*/ 751346 h 1774134"/>
                <a:gd name="connsiteX19" fmla="*/ 1039136 w 1774134"/>
                <a:gd name="connsiteY19" fmla="*/ 1106173 h 1774134"/>
                <a:gd name="connsiteX20" fmla="*/ 1723445 w 1774134"/>
                <a:gd name="connsiteY20" fmla="*/ 751346 h 1774134"/>
                <a:gd name="connsiteX21" fmla="*/ 1723445 w 1774134"/>
                <a:gd name="connsiteY21" fmla="*/ 1723445 h 1774134"/>
                <a:gd name="connsiteX22" fmla="*/ 50690 w 1774134"/>
                <a:gd name="connsiteY22" fmla="*/ 1723445 h 1774134"/>
                <a:gd name="connsiteX23" fmla="*/ 50690 w 1774134"/>
                <a:gd name="connsiteY23" fmla="*/ 1089826 h 1774134"/>
                <a:gd name="connsiteX24" fmla="*/ 356601 w 1774134"/>
                <a:gd name="connsiteY24" fmla="*/ 1089826 h 177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74134" h="1774134">
                  <a:moveTo>
                    <a:pt x="1089826" y="1022789"/>
                  </a:moveTo>
                  <a:lnTo>
                    <a:pt x="1089826" y="667962"/>
                  </a:lnTo>
                  <a:lnTo>
                    <a:pt x="402653" y="1024284"/>
                  </a:lnTo>
                  <a:lnTo>
                    <a:pt x="327708" y="0"/>
                  </a:lnTo>
                  <a:lnTo>
                    <a:pt x="77808" y="0"/>
                  </a:lnTo>
                  <a:lnTo>
                    <a:pt x="0" y="1064481"/>
                  </a:lnTo>
                  <a:lnTo>
                    <a:pt x="0" y="1774135"/>
                  </a:lnTo>
                  <a:lnTo>
                    <a:pt x="1774135" y="1774135"/>
                  </a:lnTo>
                  <a:lnTo>
                    <a:pt x="1774135" y="667962"/>
                  </a:lnTo>
                  <a:close/>
                  <a:moveTo>
                    <a:pt x="280567" y="50690"/>
                  </a:moveTo>
                  <a:lnTo>
                    <a:pt x="289843" y="177413"/>
                  </a:lnTo>
                  <a:lnTo>
                    <a:pt x="115674" y="177413"/>
                  </a:lnTo>
                  <a:lnTo>
                    <a:pt x="124950" y="50690"/>
                  </a:lnTo>
                  <a:close/>
                  <a:moveTo>
                    <a:pt x="111948" y="228103"/>
                  </a:moveTo>
                  <a:lnTo>
                    <a:pt x="293569" y="228103"/>
                  </a:lnTo>
                  <a:lnTo>
                    <a:pt x="352901" y="1039136"/>
                  </a:lnTo>
                  <a:lnTo>
                    <a:pt x="52616" y="1039136"/>
                  </a:lnTo>
                  <a:close/>
                  <a:moveTo>
                    <a:pt x="387775" y="1089040"/>
                  </a:moveTo>
                  <a:lnTo>
                    <a:pt x="1039136" y="751346"/>
                  </a:lnTo>
                  <a:lnTo>
                    <a:pt x="1039136" y="1106173"/>
                  </a:lnTo>
                  <a:lnTo>
                    <a:pt x="1723445" y="751346"/>
                  </a:lnTo>
                  <a:lnTo>
                    <a:pt x="1723445" y="1723445"/>
                  </a:lnTo>
                  <a:lnTo>
                    <a:pt x="50690" y="1723445"/>
                  </a:lnTo>
                  <a:lnTo>
                    <a:pt x="50690" y="1089826"/>
                  </a:lnTo>
                  <a:lnTo>
                    <a:pt x="356601" y="1089826"/>
                  </a:lnTo>
                  <a:close/>
                </a:path>
              </a:pathLst>
            </a:custGeom>
            <a:grpFill/>
            <a:ln w="25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8E7C16D-DEB6-C156-EAF1-63E2E790C516}"/>
                </a:ext>
              </a:extLst>
            </p:cNvPr>
            <p:cNvSpPr/>
            <p:nvPr/>
          </p:nvSpPr>
          <p:spPr>
            <a:xfrm>
              <a:off x="8918954" y="4471805"/>
              <a:ext cx="405516" cy="253447"/>
            </a:xfrm>
            <a:custGeom>
              <a:avLst/>
              <a:gdLst>
                <a:gd name="connsiteX0" fmla="*/ 0 w 405516"/>
                <a:gd name="connsiteY0" fmla="*/ 253448 h 253447"/>
                <a:gd name="connsiteX1" fmla="*/ 405517 w 405516"/>
                <a:gd name="connsiteY1" fmla="*/ 253448 h 253447"/>
                <a:gd name="connsiteX2" fmla="*/ 405517 w 405516"/>
                <a:gd name="connsiteY2" fmla="*/ 0 h 253447"/>
                <a:gd name="connsiteX3" fmla="*/ 0 w 405516"/>
                <a:gd name="connsiteY3" fmla="*/ 0 h 253447"/>
                <a:gd name="connsiteX4" fmla="*/ 354827 w 405516"/>
                <a:gd name="connsiteY4" fmla="*/ 202758 h 253447"/>
                <a:gd name="connsiteX5" fmla="*/ 228103 w 405516"/>
                <a:gd name="connsiteY5" fmla="*/ 202758 h 253447"/>
                <a:gd name="connsiteX6" fmla="*/ 228103 w 405516"/>
                <a:gd name="connsiteY6" fmla="*/ 50690 h 253447"/>
                <a:gd name="connsiteX7" fmla="*/ 354827 w 405516"/>
                <a:gd name="connsiteY7" fmla="*/ 50690 h 253447"/>
                <a:gd name="connsiteX8" fmla="*/ 50690 w 405516"/>
                <a:gd name="connsiteY8" fmla="*/ 50690 h 253447"/>
                <a:gd name="connsiteX9" fmla="*/ 177413 w 405516"/>
                <a:gd name="connsiteY9" fmla="*/ 50690 h 253447"/>
                <a:gd name="connsiteX10" fmla="*/ 177413 w 405516"/>
                <a:gd name="connsiteY10" fmla="*/ 202758 h 253447"/>
                <a:gd name="connsiteX11" fmla="*/ 50690 w 405516"/>
                <a:gd name="connsiteY11" fmla="*/ 202758 h 25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516" h="253447">
                  <a:moveTo>
                    <a:pt x="0" y="253448"/>
                  </a:moveTo>
                  <a:lnTo>
                    <a:pt x="405517" y="253448"/>
                  </a:lnTo>
                  <a:lnTo>
                    <a:pt x="405517" y="0"/>
                  </a:lnTo>
                  <a:lnTo>
                    <a:pt x="0" y="0"/>
                  </a:lnTo>
                  <a:close/>
                  <a:moveTo>
                    <a:pt x="354827" y="202758"/>
                  </a:moveTo>
                  <a:lnTo>
                    <a:pt x="228103" y="202758"/>
                  </a:lnTo>
                  <a:lnTo>
                    <a:pt x="228103" y="50690"/>
                  </a:lnTo>
                  <a:lnTo>
                    <a:pt x="354827" y="50690"/>
                  </a:lnTo>
                  <a:close/>
                  <a:moveTo>
                    <a:pt x="50690" y="50690"/>
                  </a:moveTo>
                  <a:lnTo>
                    <a:pt x="177413" y="50690"/>
                  </a:lnTo>
                  <a:lnTo>
                    <a:pt x="177413" y="202758"/>
                  </a:lnTo>
                  <a:lnTo>
                    <a:pt x="50690" y="202758"/>
                  </a:lnTo>
                  <a:close/>
                </a:path>
              </a:pathLst>
            </a:custGeom>
            <a:grpFill/>
            <a:ln w="25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82396F4E-5CD6-59DF-42F6-2FF9AA849369}"/>
                </a:ext>
              </a:extLst>
            </p:cNvPr>
            <p:cNvSpPr/>
            <p:nvPr/>
          </p:nvSpPr>
          <p:spPr>
            <a:xfrm>
              <a:off x="9425850" y="4471805"/>
              <a:ext cx="405516" cy="253447"/>
            </a:xfrm>
            <a:custGeom>
              <a:avLst/>
              <a:gdLst>
                <a:gd name="connsiteX0" fmla="*/ 0 w 405516"/>
                <a:gd name="connsiteY0" fmla="*/ 253448 h 253447"/>
                <a:gd name="connsiteX1" fmla="*/ 405517 w 405516"/>
                <a:gd name="connsiteY1" fmla="*/ 253448 h 253447"/>
                <a:gd name="connsiteX2" fmla="*/ 405517 w 405516"/>
                <a:gd name="connsiteY2" fmla="*/ 0 h 253447"/>
                <a:gd name="connsiteX3" fmla="*/ 0 w 405516"/>
                <a:gd name="connsiteY3" fmla="*/ 0 h 253447"/>
                <a:gd name="connsiteX4" fmla="*/ 354827 w 405516"/>
                <a:gd name="connsiteY4" fmla="*/ 202758 h 253447"/>
                <a:gd name="connsiteX5" fmla="*/ 228103 w 405516"/>
                <a:gd name="connsiteY5" fmla="*/ 202758 h 253447"/>
                <a:gd name="connsiteX6" fmla="*/ 228103 w 405516"/>
                <a:gd name="connsiteY6" fmla="*/ 50690 h 253447"/>
                <a:gd name="connsiteX7" fmla="*/ 354827 w 405516"/>
                <a:gd name="connsiteY7" fmla="*/ 50690 h 253447"/>
                <a:gd name="connsiteX8" fmla="*/ 50690 w 405516"/>
                <a:gd name="connsiteY8" fmla="*/ 50690 h 253447"/>
                <a:gd name="connsiteX9" fmla="*/ 177413 w 405516"/>
                <a:gd name="connsiteY9" fmla="*/ 50690 h 253447"/>
                <a:gd name="connsiteX10" fmla="*/ 177413 w 405516"/>
                <a:gd name="connsiteY10" fmla="*/ 202758 h 253447"/>
                <a:gd name="connsiteX11" fmla="*/ 50690 w 405516"/>
                <a:gd name="connsiteY11" fmla="*/ 202758 h 25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516" h="253447">
                  <a:moveTo>
                    <a:pt x="0" y="253448"/>
                  </a:moveTo>
                  <a:lnTo>
                    <a:pt x="405517" y="253448"/>
                  </a:lnTo>
                  <a:lnTo>
                    <a:pt x="405517" y="0"/>
                  </a:lnTo>
                  <a:lnTo>
                    <a:pt x="0" y="0"/>
                  </a:lnTo>
                  <a:close/>
                  <a:moveTo>
                    <a:pt x="354827" y="202758"/>
                  </a:moveTo>
                  <a:lnTo>
                    <a:pt x="228103" y="202758"/>
                  </a:lnTo>
                  <a:lnTo>
                    <a:pt x="228103" y="50690"/>
                  </a:lnTo>
                  <a:lnTo>
                    <a:pt x="354827" y="50690"/>
                  </a:lnTo>
                  <a:close/>
                  <a:moveTo>
                    <a:pt x="50690" y="50690"/>
                  </a:moveTo>
                  <a:lnTo>
                    <a:pt x="177413" y="50690"/>
                  </a:lnTo>
                  <a:lnTo>
                    <a:pt x="177413" y="202758"/>
                  </a:lnTo>
                  <a:lnTo>
                    <a:pt x="50690" y="202758"/>
                  </a:lnTo>
                  <a:close/>
                </a:path>
              </a:pathLst>
            </a:custGeom>
            <a:grpFill/>
            <a:ln w="25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96E44F6-3AAB-C8AA-B754-1DBBE91EF5C2}"/>
                </a:ext>
              </a:extLst>
            </p:cNvPr>
            <p:cNvSpPr/>
            <p:nvPr/>
          </p:nvSpPr>
          <p:spPr>
            <a:xfrm>
              <a:off x="9932745" y="4471805"/>
              <a:ext cx="405516" cy="253447"/>
            </a:xfrm>
            <a:custGeom>
              <a:avLst/>
              <a:gdLst>
                <a:gd name="connsiteX0" fmla="*/ 405517 w 405516"/>
                <a:gd name="connsiteY0" fmla="*/ 0 h 253447"/>
                <a:gd name="connsiteX1" fmla="*/ 0 w 405516"/>
                <a:gd name="connsiteY1" fmla="*/ 0 h 253447"/>
                <a:gd name="connsiteX2" fmla="*/ 0 w 405516"/>
                <a:gd name="connsiteY2" fmla="*/ 253448 h 253447"/>
                <a:gd name="connsiteX3" fmla="*/ 405517 w 405516"/>
                <a:gd name="connsiteY3" fmla="*/ 253448 h 253447"/>
                <a:gd name="connsiteX4" fmla="*/ 50690 w 405516"/>
                <a:gd name="connsiteY4" fmla="*/ 50690 h 253447"/>
                <a:gd name="connsiteX5" fmla="*/ 177413 w 405516"/>
                <a:gd name="connsiteY5" fmla="*/ 50690 h 253447"/>
                <a:gd name="connsiteX6" fmla="*/ 177413 w 405516"/>
                <a:gd name="connsiteY6" fmla="*/ 202758 h 253447"/>
                <a:gd name="connsiteX7" fmla="*/ 50690 w 405516"/>
                <a:gd name="connsiteY7" fmla="*/ 202758 h 253447"/>
                <a:gd name="connsiteX8" fmla="*/ 354827 w 405516"/>
                <a:gd name="connsiteY8" fmla="*/ 202758 h 253447"/>
                <a:gd name="connsiteX9" fmla="*/ 228103 w 405516"/>
                <a:gd name="connsiteY9" fmla="*/ 202758 h 253447"/>
                <a:gd name="connsiteX10" fmla="*/ 228103 w 405516"/>
                <a:gd name="connsiteY10" fmla="*/ 50690 h 253447"/>
                <a:gd name="connsiteX11" fmla="*/ 354827 w 405516"/>
                <a:gd name="connsiteY11" fmla="*/ 50690 h 25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516" h="253447">
                  <a:moveTo>
                    <a:pt x="405517" y="0"/>
                  </a:moveTo>
                  <a:lnTo>
                    <a:pt x="0" y="0"/>
                  </a:lnTo>
                  <a:lnTo>
                    <a:pt x="0" y="253448"/>
                  </a:lnTo>
                  <a:lnTo>
                    <a:pt x="405517" y="253448"/>
                  </a:lnTo>
                  <a:close/>
                  <a:moveTo>
                    <a:pt x="50690" y="50690"/>
                  </a:moveTo>
                  <a:lnTo>
                    <a:pt x="177413" y="50690"/>
                  </a:lnTo>
                  <a:lnTo>
                    <a:pt x="177413" y="202758"/>
                  </a:lnTo>
                  <a:lnTo>
                    <a:pt x="50690" y="202758"/>
                  </a:lnTo>
                  <a:close/>
                  <a:moveTo>
                    <a:pt x="354827" y="202758"/>
                  </a:moveTo>
                  <a:lnTo>
                    <a:pt x="228103" y="202758"/>
                  </a:lnTo>
                  <a:lnTo>
                    <a:pt x="228103" y="50690"/>
                  </a:lnTo>
                  <a:lnTo>
                    <a:pt x="354827" y="50690"/>
                  </a:lnTo>
                  <a:close/>
                </a:path>
              </a:pathLst>
            </a:custGeom>
            <a:grpFill/>
            <a:ln w="25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7" name="그래픽 6" descr="공장 단색으로 채워진">
            <a:extLst>
              <a:ext uri="{FF2B5EF4-FFF2-40B4-BE49-F238E27FC236}">
                <a16:creationId xmlns:a16="http://schemas.microsoft.com/office/drawing/2014/main" id="{6DF48903-9E56-2319-B3E5-DBCA18FB8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3360" y="1334912"/>
            <a:ext cx="1811702" cy="181170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F8F93DE-7C60-5E2F-FA46-F3819C777DFF}"/>
              </a:ext>
            </a:extLst>
          </p:cNvPr>
          <p:cNvSpPr txBox="1">
            <a:spLocks/>
          </p:cNvSpPr>
          <p:nvPr/>
        </p:nvSpPr>
        <p:spPr>
          <a:xfrm>
            <a:off x="744005" y="3450865"/>
            <a:ext cx="6214805" cy="15664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200" b="1">
                <a:latin typeface="NotoSansKR"/>
              </a:rPr>
              <a:t>스마트 공장 제품 품질 </a:t>
            </a:r>
            <a:br>
              <a:rPr lang="en-US" altLang="ko-KR" sz="4200" b="1">
                <a:latin typeface="NotoSansKR"/>
              </a:rPr>
            </a:br>
            <a:r>
              <a:rPr lang="ko-KR" altLang="en-US" sz="4200" b="1">
                <a:latin typeface="NotoSansKR"/>
              </a:rPr>
              <a:t>상태 분류 </a:t>
            </a:r>
            <a:r>
              <a:rPr lang="en-US" altLang="ko-KR" sz="4200" b="1">
                <a:latin typeface="NotoSansKR"/>
              </a:rPr>
              <a:t>AI </a:t>
            </a:r>
            <a:r>
              <a:rPr lang="ko-KR" altLang="en-US" sz="4200" b="1">
                <a:latin typeface="NotoSansKR"/>
              </a:rPr>
              <a:t>온라인 </a:t>
            </a:r>
            <a:r>
              <a:rPr lang="ko-KR" altLang="en-US" sz="4200" b="1" err="1">
                <a:latin typeface="NotoSansKR"/>
              </a:rPr>
              <a:t>해커톤</a:t>
            </a:r>
            <a:endParaRPr lang="ko-KR" altLang="en-US" sz="4200" b="1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64AF1953-9B4C-D7DE-D076-5BF229AE55AE}"/>
              </a:ext>
            </a:extLst>
          </p:cNvPr>
          <p:cNvSpPr txBox="1">
            <a:spLocks/>
          </p:cNvSpPr>
          <p:nvPr/>
        </p:nvSpPr>
        <p:spPr>
          <a:xfrm>
            <a:off x="744006" y="5045783"/>
            <a:ext cx="6006864" cy="11861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/>
              <a:t>위기주도학습</a:t>
            </a:r>
            <a:endParaRPr lang="en-US" altLang="ko-KR"/>
          </a:p>
          <a:p>
            <a:pPr algn="l"/>
            <a:r>
              <a:rPr lang="ko-KR" altLang="en-US" sz="1600"/>
              <a:t>김서연 박동규 이동우</a:t>
            </a: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6E852CBC-4B58-1C06-ED4F-DF1F9D9C0489}"/>
              </a:ext>
            </a:extLst>
          </p:cNvPr>
          <p:cNvSpPr/>
          <p:nvPr/>
        </p:nvSpPr>
        <p:spPr>
          <a:xfrm>
            <a:off x="8364113" y="624885"/>
            <a:ext cx="1647261" cy="1420053"/>
          </a:xfrm>
          <a:prstGeom prst="hexagon">
            <a:avLst/>
          </a:prstGeom>
          <a:solidFill>
            <a:srgbClr val="C00A3E"/>
          </a:solidFill>
          <a:ln w="508000" cap="rnd">
            <a:solidFill>
              <a:srgbClr val="C00A3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65D3677D-6F2D-4812-ADFD-D6C2819C9162}"/>
              </a:ext>
            </a:extLst>
          </p:cNvPr>
          <p:cNvSpPr/>
          <p:nvPr/>
        </p:nvSpPr>
        <p:spPr>
          <a:xfrm>
            <a:off x="7960980" y="5213964"/>
            <a:ext cx="1127242" cy="971761"/>
          </a:xfrm>
          <a:prstGeom prst="hexagon">
            <a:avLst/>
          </a:prstGeom>
          <a:noFill/>
          <a:ln w="127000" cap="rnd">
            <a:solidFill>
              <a:srgbClr val="C00A3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44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79786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ko-KR" sz="2400" b="1" spc="-60">
                <a:latin typeface="Pretendard Medium"/>
                <a:ea typeface="Pretendard Medium"/>
              </a:rPr>
              <a:t>Preprocess </a:t>
            </a:r>
            <a:endParaRPr lang="en-US" altLang="ko-KR" sz="2400" b="1" spc="-60">
              <a:latin typeface="Pretendard Medium"/>
              <a:ea typeface="Pretendard Medium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182832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ko-KR" spc="-60">
                <a:latin typeface="Pretendard Light" panose="02000403000000020004" pitchFamily="2" charset="-127"/>
                <a:ea typeface="Pretendard Light"/>
              </a:rPr>
              <a:t>Feature selection</a:t>
            </a:r>
            <a:endParaRPr kumimoji="1" lang="ko-Kore-US" altLang="en-US" spc="-60">
              <a:latin typeface="Pretendard Light" panose="02000403000000020004" pitchFamily="2" charset="-127"/>
              <a:ea typeface="Pretendard Light"/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EE5CC12F-7488-E8E4-37A5-75BC06E0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92" y="2075257"/>
            <a:ext cx="5316511" cy="3210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46DCEA-C322-32AC-2612-5563B262F4A0}"/>
              </a:ext>
            </a:extLst>
          </p:cNvPr>
          <p:cNvSpPr txBox="1"/>
          <p:nvPr/>
        </p:nvSpPr>
        <p:spPr>
          <a:xfrm>
            <a:off x="5796727" y="1500784"/>
            <a:ext cx="6286866" cy="45858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sz="2000" b="1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en-US" sz="2000">
              <a:latin typeface="맑은 고딕" panose="020F0502020204030204"/>
              <a:ea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>
              <a:latin typeface="Malgun Gothic"/>
              <a:ea typeface="Malgun Gothic"/>
            </a:endParaRPr>
          </a:p>
          <a:p>
            <a:pPr>
              <a:buClr>
                <a:srgbClr val="DA0F47"/>
              </a:buClr>
            </a:pPr>
            <a:endParaRPr lang="ko-KR" altLang="en-US" sz="2000">
              <a:solidFill>
                <a:srgbClr val="222222"/>
              </a:solidFill>
              <a:latin typeface="Malgun Gothic"/>
              <a:ea typeface="Malgun Gothic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 sz="2000">
                <a:ea typeface="+mn-lt"/>
              </a:rPr>
              <a:t>Baseline </a:t>
            </a:r>
            <a:r>
              <a:rPr lang="ko-KR" altLang="en-US" sz="2000">
                <a:ea typeface="+mn-lt"/>
              </a:rPr>
              <a:t>코드에서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상위</a:t>
            </a:r>
            <a:r>
              <a:rPr lang="en-US" altLang="ko-KR" sz="2000">
                <a:ea typeface="+mn-lt"/>
              </a:rPr>
              <a:t> 20</a:t>
            </a:r>
            <a:r>
              <a:rPr lang="ko-KR" altLang="en-US" sz="2000">
                <a:ea typeface="+mn-lt"/>
              </a:rPr>
              <a:t>개의</a:t>
            </a:r>
            <a:r>
              <a:rPr lang="en-US" altLang="ko-KR" sz="2000">
                <a:ea typeface="+mn-lt"/>
              </a:rPr>
              <a:t> Feature </a:t>
            </a:r>
            <a:r>
              <a:rPr lang="en-US" altLang="ko-KR" sz="2000" err="1">
                <a:ea typeface="+mn-lt"/>
              </a:rPr>
              <a:t>Importances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를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출력해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보았을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때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모든</a:t>
            </a:r>
            <a:r>
              <a:rPr lang="en-US" altLang="ko-KR" sz="2000">
                <a:ea typeface="+mn-lt"/>
              </a:rPr>
              <a:t> feature </a:t>
            </a:r>
            <a:r>
              <a:rPr lang="en-US" altLang="ko-KR" sz="2000" err="1">
                <a:ea typeface="+mn-lt"/>
              </a:rPr>
              <a:t>importances</a:t>
            </a:r>
            <a:r>
              <a:rPr lang="ko-KR" altLang="en-US" sz="2000">
                <a:ea typeface="+mn-lt"/>
              </a:rPr>
              <a:t>가</a:t>
            </a:r>
            <a:r>
              <a:rPr lang="en-US" altLang="ko-KR" sz="2000">
                <a:ea typeface="+mn-lt"/>
              </a:rPr>
              <a:t> 0.05 </a:t>
            </a:r>
            <a:r>
              <a:rPr lang="ko-KR" altLang="en-US" sz="2000">
                <a:ea typeface="+mn-lt"/>
              </a:rPr>
              <a:t>이하임을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 err="1">
                <a:ea typeface="+mn-lt"/>
              </a:rPr>
              <a:t>알수있음</a:t>
            </a:r>
            <a:endParaRPr lang="en-US" altLang="ko-KR" sz="2000"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en-US" altLang="ko-KR" sz="2000"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2000">
                <a:ea typeface="+mn-lt"/>
              </a:rPr>
              <a:t>데이터의</a:t>
            </a:r>
            <a:r>
              <a:rPr lang="en-US" altLang="ko-KR" sz="2000">
                <a:ea typeface="+mn-lt"/>
              </a:rPr>
              <a:t> Feature</a:t>
            </a:r>
            <a:r>
              <a:rPr lang="ko-KR" altLang="en-US" sz="2000">
                <a:ea typeface="+mn-lt"/>
              </a:rPr>
              <a:t>수가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너무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많아서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이런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현상이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발생한다고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판단해</a:t>
            </a:r>
            <a:r>
              <a:rPr lang="en-US" altLang="ko-KR" sz="2000">
                <a:ea typeface="+mn-lt"/>
              </a:rPr>
              <a:t> Feature Selection</a:t>
            </a:r>
            <a:r>
              <a:rPr lang="ko-KR" altLang="en-US" sz="2000">
                <a:ea typeface="+mn-lt"/>
              </a:rPr>
              <a:t>이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필요하다고</a:t>
            </a:r>
            <a:r>
              <a:rPr lang="en-US" altLang="ko-KR" sz="2000">
                <a:ea typeface="+mn-lt"/>
              </a:rPr>
              <a:t> </a:t>
            </a:r>
            <a:r>
              <a:rPr lang="ko-KR" altLang="en-US" sz="2000">
                <a:ea typeface="+mn-lt"/>
              </a:rPr>
              <a:t>판단</a:t>
            </a:r>
            <a:endParaRPr lang="ko-KR" sz="2400"/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>
              <a:solidFill>
                <a:srgbClr val="222222"/>
              </a:solidFill>
              <a:latin typeface="Malgun Gothic"/>
              <a:ea typeface="Malgun Gothic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>
              <a:latin typeface="Malgun Gothic"/>
              <a:ea typeface="Malgun Gothic"/>
            </a:endParaRPr>
          </a:p>
          <a:p>
            <a:br>
              <a:rPr lang="ko-KR" altLang="en-US">
                <a:effectLst/>
              </a:rPr>
            </a:b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5204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60">
                <a:ea typeface="Pretendard Medium"/>
              </a:rPr>
              <a:t>EDA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239193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pc="-60">
                <a:latin typeface="Pretendard Light"/>
                <a:ea typeface="Pretendard Light"/>
              </a:rPr>
              <a:t>Feature </a:t>
            </a:r>
            <a:r>
              <a:rPr lang="en-US" altLang="ko-KR" spc="-60" err="1">
                <a:latin typeface="Pretendard Light"/>
                <a:ea typeface="Pretendard Light"/>
              </a:rPr>
              <a:t>상관관계</a:t>
            </a:r>
            <a:r>
              <a:rPr lang="en-US" altLang="ko-KR" spc="-60">
                <a:latin typeface="Pretendard Light"/>
                <a:ea typeface="Pretendard Light"/>
              </a:rPr>
              <a:t> </a:t>
            </a:r>
            <a:r>
              <a:rPr lang="en-US" altLang="ko-KR" spc="-60" err="1">
                <a:latin typeface="Pretendard Light"/>
                <a:ea typeface="Pretendard Light"/>
              </a:rPr>
              <a:t>분석</a:t>
            </a:r>
            <a:endParaRPr lang="en-US" altLang="ko-KR" spc="-60" err="1">
              <a:latin typeface="Pretendard Light" panose="02000403000000020004" pitchFamily="2" charset="-127"/>
              <a:ea typeface="Pretendard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6DCEA-C322-32AC-2612-5563B262F4A0}"/>
              </a:ext>
            </a:extLst>
          </p:cNvPr>
          <p:cNvSpPr txBox="1"/>
          <p:nvPr/>
        </p:nvSpPr>
        <p:spPr>
          <a:xfrm>
            <a:off x="6459765" y="1678915"/>
            <a:ext cx="6286866" cy="489364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sz="2000" b="1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1500">
                <a:ea typeface="맑은 고딕"/>
              </a:rPr>
              <a:t>상관관계 </a:t>
            </a:r>
            <a:r>
              <a:rPr lang="ko-KR" altLang="en-US" sz="1500" err="1">
                <a:ea typeface="맑은 고딕"/>
              </a:rPr>
              <a:t>heatmap의</a:t>
            </a:r>
            <a:r>
              <a:rPr lang="ko-KR" altLang="en-US" sz="1500">
                <a:ea typeface="맑은 고딕"/>
              </a:rPr>
              <a:t> 결과를 도식화 한 결과,</a:t>
            </a: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srgbClr val="000000"/>
                </a:solidFill>
                <a:latin typeface="맑은 고딕" panose="020F0502020204030204"/>
                <a:ea typeface="맑은 고딕"/>
              </a:rPr>
              <a:t>변수별로 '</a:t>
            </a:r>
            <a:r>
              <a:rPr lang="ko-KR" altLang="en-US" sz="1500" err="1">
                <a:solidFill>
                  <a:srgbClr val="000000"/>
                </a:solidFill>
                <a:latin typeface="맑은 고딕" panose="020F0502020204030204"/>
                <a:ea typeface="맑은 고딕"/>
              </a:rPr>
              <a:t>Block'이</a:t>
            </a:r>
            <a:r>
              <a:rPr lang="ko-KR" altLang="en-US" sz="1500">
                <a:solidFill>
                  <a:srgbClr val="000000"/>
                </a:solidFill>
                <a:latin typeface="맑은 고딕" panose="020F0502020204030204"/>
                <a:ea typeface="맑은 고딕"/>
              </a:rPr>
              <a:t> 생긴다는 것을 알 수 있음.</a:t>
            </a: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1500">
              <a:solidFill>
                <a:srgbClr val="000000"/>
              </a:solidFill>
              <a:latin typeface="맑은 고딕" panose="020F0502020204030204"/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1500">
                <a:solidFill>
                  <a:srgbClr val="000000"/>
                </a:solidFill>
                <a:latin typeface="맑은 고딕" panose="020F0502020204030204"/>
                <a:ea typeface="맑은 고딕"/>
              </a:rPr>
              <a:t>이러한 '</a:t>
            </a:r>
            <a:r>
              <a:rPr lang="ko-KR" altLang="en-US" sz="1500" err="1">
                <a:solidFill>
                  <a:srgbClr val="000000"/>
                </a:solidFill>
                <a:latin typeface="맑은 고딕" panose="020F0502020204030204"/>
                <a:ea typeface="맑은 고딕"/>
              </a:rPr>
              <a:t>Block'이라</a:t>
            </a:r>
            <a:r>
              <a:rPr lang="ko-KR" altLang="en-US" sz="1500">
                <a:solidFill>
                  <a:srgbClr val="000000"/>
                </a:solidFill>
                <a:latin typeface="맑은 고딕" panose="020F0502020204030204"/>
                <a:ea typeface="맑은 고딕"/>
              </a:rPr>
              <a:t> 함은, 특정 변수 범위에서</a:t>
            </a: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1500">
                <a:ea typeface="맑은 고딕"/>
              </a:rPr>
              <a:t>함께 존재하는 변수 '</a:t>
            </a:r>
            <a:r>
              <a:rPr lang="ko-KR" altLang="en-US" sz="1500" err="1">
                <a:ea typeface="맑은 고딕"/>
              </a:rPr>
              <a:t>쌍'이</a:t>
            </a:r>
            <a:r>
              <a:rPr lang="ko-KR" altLang="en-US" sz="1500">
                <a:ea typeface="맑은 고딕"/>
              </a:rPr>
              <a:t> 존재한다는 것임.</a:t>
            </a:r>
            <a:endParaRPr lang="ko-KR" sz="1500">
              <a:ea typeface="맑은 고딕" panose="020B0503020000020004" pitchFamily="34" charset="-127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1500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1500">
                <a:latin typeface="맑은 고딕"/>
                <a:ea typeface="맑은 고딕"/>
              </a:rPr>
              <a:t>크게 변수 블록이 나뉘고 있고, 따라서 데이터 내에서,</a:t>
            </a: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1500">
                <a:latin typeface="맑은 고딕"/>
                <a:ea typeface="맑은 고딕"/>
              </a:rPr>
              <a:t>'</a:t>
            </a:r>
            <a:r>
              <a:rPr lang="ko-KR" altLang="en-US" sz="1500" err="1">
                <a:latin typeface="맑은 고딕"/>
                <a:ea typeface="맑은 고딕"/>
              </a:rPr>
              <a:t>비결측열</a:t>
            </a:r>
            <a:r>
              <a:rPr lang="ko-KR" altLang="en-US" sz="1500">
                <a:latin typeface="맑은 고딕"/>
                <a:ea typeface="맑은 고딕"/>
              </a:rPr>
              <a:t>' 리스트가 일치하는 것을 기준으로 행들이 </a:t>
            </a:r>
            <a:r>
              <a:rPr lang="ko-KR" altLang="en-US" sz="1500" err="1">
                <a:latin typeface="맑은 고딕"/>
                <a:ea typeface="맑은 고딕"/>
              </a:rPr>
              <a:t>그루핑</a:t>
            </a:r>
            <a:r>
              <a:rPr lang="ko-KR" altLang="en-US" sz="1500">
                <a:latin typeface="맑은 고딕"/>
                <a:ea typeface="맑은 고딕"/>
              </a:rPr>
              <a:t> 될 수 있을 것이라는 가설을 세울 수 있었음.</a:t>
            </a: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1500">
              <a:latin typeface="맑은 고딕"/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1500">
                <a:latin typeface="맑은 고딕"/>
                <a:ea typeface="맑은 고딕"/>
              </a:rPr>
              <a:t>따라서, </a:t>
            </a:r>
            <a:r>
              <a:rPr lang="ko-KR" altLang="en-US" sz="1500" err="1">
                <a:latin typeface="맑은 고딕"/>
                <a:ea typeface="맑은 고딕"/>
              </a:rPr>
              <a:t>LINE별로</a:t>
            </a:r>
            <a:r>
              <a:rPr lang="ko-KR" altLang="en-US" sz="1500">
                <a:latin typeface="맑은 고딕"/>
                <a:ea typeface="맑은 고딕"/>
              </a:rPr>
              <a:t> 접근 + LINE 내에서 </a:t>
            </a:r>
            <a:r>
              <a:rPr lang="ko-KR" altLang="en-US" sz="1500" err="1">
                <a:latin typeface="맑은 고딕"/>
                <a:ea typeface="맑은 고딕"/>
              </a:rPr>
              <a:t>행그루핑을</a:t>
            </a:r>
            <a:r>
              <a:rPr lang="ko-KR" altLang="en-US" sz="1500">
                <a:latin typeface="맑은 고딕"/>
                <a:ea typeface="맑은 고딕"/>
              </a:rPr>
              <a:t> 시도하였으며, 이를 검증하기 위해 시각화 진행하였음.</a:t>
            </a: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>
              <a:latin typeface="맑은 고딕"/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>
              <a:latin typeface="맑은 고딕"/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>
              <a:latin typeface="맑은 고딕"/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>
              <a:latin typeface="Malgun Gothic"/>
              <a:ea typeface="Malgun Gothic"/>
            </a:endParaRPr>
          </a:p>
          <a:p>
            <a:br>
              <a:rPr lang="ko-KR" altLang="en-US">
                <a:effectLst/>
              </a:rPr>
            </a:br>
            <a:endParaRPr lang="ko-KR" altLang="en-US">
              <a:ea typeface="맑은 고딕"/>
            </a:endParaRPr>
          </a:p>
        </p:txBody>
      </p:sp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709DD7F1-9263-2D59-B840-7344C4123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99" y="1814600"/>
            <a:ext cx="5721927" cy="4099656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0C54C9-AAA6-01A9-C3E6-CE45D6609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25256"/>
              </p:ext>
            </p:extLst>
          </p:nvPr>
        </p:nvGraphicFramePr>
        <p:xfrm>
          <a:off x="10163298" y="4552207"/>
          <a:ext cx="19437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2075">
                  <a:extLst>
                    <a:ext uri="{9D8B030D-6E8A-4147-A177-3AD203B41FA5}">
                      <a16:colId xmlns:a16="http://schemas.microsoft.com/office/drawing/2014/main" val="162939910"/>
                    </a:ext>
                  </a:extLst>
                </a:gridCol>
                <a:gridCol w="1061637">
                  <a:extLst>
                    <a:ext uri="{9D8B030D-6E8A-4147-A177-3AD203B41FA5}">
                      <a16:colId xmlns:a16="http://schemas.microsoft.com/office/drawing/2014/main" val="1079053707"/>
                    </a:ext>
                  </a:extLst>
                </a:gridCol>
              </a:tblGrid>
              <a:tr h="278138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300">
                          <a:effectLst/>
                        </a:rPr>
                        <a:t>LINE</a:t>
                      </a:r>
                      <a:r>
                        <a:rPr lang="af-ZA" sz="1300">
                          <a:effectLst/>
                        </a:rPr>
                        <a:t>​</a:t>
                      </a:r>
                      <a:endParaRPr lang="af-ZA" sz="1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ko-KR" altLang="en-US" sz="1300">
                          <a:effectLst/>
                        </a:rPr>
                        <a:t>비결측열그룹수​</a:t>
                      </a:r>
                      <a:endParaRPr lang="ko-KR" altLang="en-US" sz="1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083344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300" u="none" strike="noStrike">
                          <a:effectLst/>
                        </a:rPr>
                        <a:t>T010305</a:t>
                      </a:r>
                      <a:r>
                        <a:rPr lang="af-ZA" altLang="ko-KR" sz="1300">
                          <a:effectLst/>
                        </a:rPr>
                        <a:t>​</a:t>
                      </a:r>
                      <a:endParaRPr lang="af-ZA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300">
                          <a:effectLst/>
                        </a:rPr>
                        <a:t>3</a:t>
                      </a:r>
                      <a:r>
                        <a:rPr lang="ko-KR" altLang="en-US" sz="1300">
                          <a:effectLst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049570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300" u="none" strike="noStrike">
                          <a:effectLst/>
                        </a:rPr>
                        <a:t>T010306</a:t>
                      </a:r>
                      <a:r>
                        <a:rPr lang="af-ZA" altLang="ko-KR" sz="1300">
                          <a:effectLst/>
                        </a:rPr>
                        <a:t>​</a:t>
                      </a:r>
                      <a:endParaRPr lang="af-ZA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300">
                          <a:effectLst/>
                        </a:rPr>
                        <a:t>5</a:t>
                      </a:r>
                      <a:r>
                        <a:rPr lang="ko-KR" altLang="en-US" sz="1300">
                          <a:effectLst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268415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300" u="none" strike="noStrike">
                          <a:effectLst/>
                        </a:rPr>
                        <a:t>T050304</a:t>
                      </a:r>
                      <a:r>
                        <a:rPr lang="af-ZA" altLang="ko-KR" sz="1300">
                          <a:effectLst/>
                        </a:rPr>
                        <a:t>​</a:t>
                      </a:r>
                      <a:endParaRPr lang="af-ZA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ko-KR" altLang="en-US" sz="1300">
                          <a:effectLst/>
                        </a:rPr>
                        <a:t>​34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088413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300" u="none" strike="noStrike">
                          <a:effectLst/>
                        </a:rPr>
                        <a:t>T050307 </a:t>
                      </a:r>
                      <a:r>
                        <a:rPr lang="af-ZA" altLang="ko-KR" sz="1300">
                          <a:effectLst/>
                        </a:rPr>
                        <a:t>​</a:t>
                      </a:r>
                      <a:endParaRPr lang="af-ZA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/>
                      <a:r>
                        <a:rPr lang="ko-KR" altLang="en-US" sz="1300">
                          <a:effectLst/>
                        </a:rPr>
                        <a:t>​25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1558864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300" u="none" strike="noStrike">
                          <a:effectLst/>
                        </a:rPr>
                        <a:t>T100304</a:t>
                      </a:r>
                      <a:r>
                        <a:rPr lang="af-ZA" altLang="ko-KR" sz="1300">
                          <a:effectLst/>
                        </a:rPr>
                        <a:t>​</a:t>
                      </a:r>
                      <a:endParaRPr lang="af-ZA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300">
                          <a:effectLst/>
                        </a:rPr>
                        <a:t>11</a:t>
                      </a:r>
                      <a:r>
                        <a:rPr lang="ko-KR" altLang="en-US" sz="1300">
                          <a:effectLst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37346"/>
                  </a:ext>
                </a:extLst>
              </a:tr>
              <a:tr h="278138">
                <a:tc>
                  <a:txBody>
                    <a:bodyPr/>
                    <a:lstStyle/>
                    <a:p>
                      <a:pPr algn="l" fontAlgn="base"/>
                      <a:r>
                        <a:rPr lang="af-ZA" altLang="ko-KR" sz="1300" u="none" strike="noStrike">
                          <a:effectLst/>
                        </a:rPr>
                        <a:t>T100306</a:t>
                      </a:r>
                      <a:r>
                        <a:rPr lang="af-ZA" altLang="ko-KR" sz="1300">
                          <a:effectLst/>
                        </a:rPr>
                        <a:t>​</a:t>
                      </a:r>
                      <a:endParaRPr lang="af-ZA" altLang="ko-KR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ko-KR" sz="1300">
                          <a:effectLst/>
                        </a:rPr>
                        <a:t>9</a:t>
                      </a:r>
                      <a:r>
                        <a:rPr lang="ko-KR" altLang="en-US" sz="1300">
                          <a:effectLst/>
                        </a:rPr>
                        <a:t>​</a:t>
                      </a:r>
                      <a:endParaRPr lang="ko-KR" altLang="en-US" sz="1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281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9745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60">
                <a:ea typeface="Pretendard Medium"/>
              </a:rPr>
              <a:t>EDA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239193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pc="-60">
                <a:latin typeface="Pretendard Light"/>
                <a:ea typeface="Pretendard Light"/>
              </a:rPr>
              <a:t>Feature </a:t>
            </a:r>
            <a:r>
              <a:rPr lang="en-US" altLang="ko-KR" spc="-60" err="1">
                <a:latin typeface="Pretendard Light"/>
                <a:ea typeface="Pretendard Light"/>
              </a:rPr>
              <a:t>상관관계</a:t>
            </a:r>
            <a:r>
              <a:rPr lang="en-US" altLang="ko-KR" spc="-60">
                <a:latin typeface="Pretendard Light"/>
                <a:ea typeface="Pretendard Light"/>
              </a:rPr>
              <a:t> </a:t>
            </a:r>
            <a:r>
              <a:rPr lang="en-US" altLang="ko-KR" spc="-60" err="1">
                <a:latin typeface="Pretendard Light"/>
                <a:ea typeface="Pretendard Light"/>
              </a:rPr>
              <a:t>분석</a:t>
            </a:r>
            <a:endParaRPr lang="en-US" altLang="ko-KR" spc="-60">
              <a:latin typeface="Pretendard Light"/>
              <a:ea typeface="Pretendard Light"/>
            </a:endParaRPr>
          </a:p>
          <a:p>
            <a:r>
              <a:rPr lang="en-US" altLang="ko-KR" spc="-60">
                <a:latin typeface="Pretendard Light" panose="02000403000000020004" pitchFamily="2" charset="-127"/>
                <a:ea typeface="Pretendard Light"/>
              </a:rPr>
              <a:t>Line1&amp;2</a:t>
            </a:r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A65EBDF-816F-81E1-5FA9-4F82C25D7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985" y="4079740"/>
            <a:ext cx="2832265" cy="2112676"/>
          </a:xfrm>
          <a:prstGeom prst="rect">
            <a:avLst/>
          </a:prstGeom>
        </p:spPr>
      </p:pic>
      <p:pic>
        <p:nvPicPr>
          <p:cNvPr id="11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E8C11D8-B688-12B1-C8D7-95D74BAF4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608" y="2358885"/>
            <a:ext cx="3802083" cy="2724098"/>
          </a:xfrm>
          <a:prstGeom prst="rect">
            <a:avLst/>
          </a:prstGeom>
        </p:spPr>
      </p:pic>
      <p:pic>
        <p:nvPicPr>
          <p:cNvPr id="12" name="그림 12" descr="차트이(가) 표시된 사진&#10;&#10;자동 생성된 설명">
            <a:extLst>
              <a:ext uri="{FF2B5EF4-FFF2-40B4-BE49-F238E27FC236}">
                <a16:creationId xmlns:a16="http://schemas.microsoft.com/office/drawing/2014/main" id="{FDA77A92-80D3-717D-9D8D-37AD3797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985" y="1299600"/>
            <a:ext cx="2743200" cy="21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5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60">
                <a:ea typeface="Pretendard Medium"/>
              </a:rPr>
              <a:t>EDA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239193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pc="-60">
                <a:latin typeface="Pretendard Light"/>
                <a:ea typeface="Pretendard Light"/>
              </a:rPr>
              <a:t>Feature </a:t>
            </a:r>
            <a:r>
              <a:rPr lang="en-US" altLang="ko-KR" spc="-60" err="1">
                <a:latin typeface="Pretendard Light"/>
                <a:ea typeface="Pretendard Light"/>
              </a:rPr>
              <a:t>상관관계</a:t>
            </a:r>
            <a:r>
              <a:rPr lang="en-US" altLang="ko-KR" spc="-60">
                <a:latin typeface="Pretendard Light"/>
                <a:ea typeface="Pretendard Light"/>
              </a:rPr>
              <a:t> </a:t>
            </a:r>
            <a:r>
              <a:rPr lang="en-US" altLang="ko-KR" spc="-60" err="1">
                <a:latin typeface="Pretendard Light"/>
                <a:ea typeface="Pretendard Light"/>
              </a:rPr>
              <a:t>분석</a:t>
            </a:r>
            <a:endParaRPr lang="en-US" altLang="ko-KR" spc="-60">
              <a:latin typeface="Pretendard Light"/>
              <a:ea typeface="Pretendard Light"/>
            </a:endParaRPr>
          </a:p>
          <a:p>
            <a:r>
              <a:rPr lang="en-US" altLang="ko-KR" spc="-60">
                <a:latin typeface="Pretendard Light" panose="02000403000000020004" pitchFamily="2" charset="-127"/>
                <a:ea typeface="Pretendard Light"/>
              </a:rPr>
              <a:t>Line3&amp;4</a:t>
            </a:r>
          </a:p>
        </p:txBody>
      </p:sp>
      <p:pic>
        <p:nvPicPr>
          <p:cNvPr id="11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E8C11D8-B688-12B1-C8D7-95D74BAF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08" y="2358885"/>
            <a:ext cx="3802083" cy="2724098"/>
          </a:xfrm>
          <a:prstGeom prst="rect">
            <a:avLst/>
          </a:prstGeom>
        </p:spPr>
      </p:pic>
      <p:pic>
        <p:nvPicPr>
          <p:cNvPr id="2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BA8A7FCE-F2DB-F278-221A-C9986466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77" y="1038242"/>
            <a:ext cx="2911433" cy="2287699"/>
          </a:xfrm>
          <a:prstGeom prst="rect">
            <a:avLst/>
          </a:prstGeom>
        </p:spPr>
      </p:pic>
      <p:pic>
        <p:nvPicPr>
          <p:cNvPr id="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E1E16E08-7709-8857-80AC-306054DDE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842" y="3673749"/>
            <a:ext cx="2901537" cy="22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60">
                <a:ea typeface="Pretendard Medium"/>
              </a:rPr>
              <a:t>EDA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2157963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pc="-60">
                <a:latin typeface="Pretendard Light"/>
                <a:ea typeface="Pretendard Light"/>
              </a:rPr>
              <a:t>Feature </a:t>
            </a:r>
            <a:r>
              <a:rPr lang="en-US" altLang="ko-KR" spc="-60" err="1">
                <a:latin typeface="Pretendard Light"/>
                <a:ea typeface="Pretendard Light"/>
              </a:rPr>
              <a:t>상관관계</a:t>
            </a:r>
            <a:r>
              <a:rPr lang="en-US" altLang="ko-KR" spc="-60">
                <a:latin typeface="Pretendard Light"/>
                <a:ea typeface="Pretendard Light"/>
              </a:rPr>
              <a:t> </a:t>
            </a:r>
            <a:r>
              <a:rPr lang="en-US" altLang="ko-KR" spc="-60" err="1">
                <a:latin typeface="Pretendard Light"/>
                <a:ea typeface="Pretendard Light"/>
              </a:rPr>
              <a:t>분석</a:t>
            </a:r>
            <a:endParaRPr lang="en-US" altLang="ko-KR" spc="-60">
              <a:latin typeface="Pretendard Light"/>
              <a:ea typeface="Pretendard Light"/>
            </a:endParaRPr>
          </a:p>
          <a:p>
            <a:r>
              <a:rPr lang="en-US" altLang="ko-KR" spc="-60">
                <a:latin typeface="Pretendard Light" panose="02000403000000020004" pitchFamily="2" charset="-127"/>
                <a:ea typeface="Pretendard Light"/>
              </a:rPr>
              <a:t>Line5&amp;6</a:t>
            </a:r>
          </a:p>
        </p:txBody>
      </p:sp>
      <p:pic>
        <p:nvPicPr>
          <p:cNvPr id="11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E8C11D8-B688-12B1-C8D7-95D74BAF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08" y="2358885"/>
            <a:ext cx="3802083" cy="2724098"/>
          </a:xfrm>
          <a:prstGeom prst="rect">
            <a:avLst/>
          </a:prstGeom>
        </p:spPr>
      </p:pic>
      <p:pic>
        <p:nvPicPr>
          <p:cNvPr id="4" name="그림 15" descr="도표이(가) 표시된 사진&#10;&#10;자동 생성된 설명">
            <a:extLst>
              <a:ext uri="{FF2B5EF4-FFF2-40B4-BE49-F238E27FC236}">
                <a16:creationId xmlns:a16="http://schemas.microsoft.com/office/drawing/2014/main" id="{6B400EAF-3846-80B0-4E90-395E1033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816" y="1149537"/>
            <a:ext cx="2743200" cy="2183860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6F3119DB-0133-CF56-9422-CAEA57FFE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816" y="3787941"/>
            <a:ext cx="2743200" cy="21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7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60">
                <a:ea typeface="Pretendard Medium"/>
              </a:rPr>
              <a:t>EDA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2157963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pc="-60">
                <a:latin typeface="Pretendard Light"/>
                <a:ea typeface="Pretendard Light"/>
              </a:rPr>
              <a:t>Feature </a:t>
            </a:r>
            <a:r>
              <a:rPr lang="en-US" altLang="ko-KR" spc="-60" err="1">
                <a:latin typeface="Pretendard Light"/>
                <a:ea typeface="Pretendard Light"/>
              </a:rPr>
              <a:t>상관관계</a:t>
            </a:r>
            <a:r>
              <a:rPr lang="en-US" altLang="ko-KR" spc="-60">
                <a:latin typeface="Pretendard Light"/>
                <a:ea typeface="Pretendard Light"/>
              </a:rPr>
              <a:t> </a:t>
            </a:r>
            <a:r>
              <a:rPr lang="en-US" altLang="ko-KR" spc="-60" err="1">
                <a:latin typeface="Pretendard Light"/>
                <a:ea typeface="Pretendard Light"/>
              </a:rPr>
              <a:t>분석</a:t>
            </a:r>
            <a:endParaRPr lang="en-US" altLang="ko-KR" spc="-60">
              <a:latin typeface="Pretendard Light"/>
              <a:ea typeface="Pretendard Light"/>
            </a:endParaRPr>
          </a:p>
          <a:p>
            <a:endParaRPr lang="en-US" altLang="ko-KR" spc="-60">
              <a:latin typeface="Pretendard Light" panose="02000403000000020004" pitchFamily="2" charset="-127"/>
              <a:ea typeface="Pretendard Light"/>
            </a:endParaRPr>
          </a:p>
          <a:p>
            <a:r>
              <a:rPr lang="en-US" altLang="ko-KR" spc="-60" err="1">
                <a:latin typeface="Pretendard Light" panose="02000403000000020004" pitchFamily="2" charset="-127"/>
                <a:ea typeface="Pretendard Light"/>
              </a:rPr>
              <a:t>e.g</a:t>
            </a:r>
            <a:r>
              <a:rPr lang="en-US" altLang="ko-KR" spc="-60">
                <a:latin typeface="Pretendard Light" panose="02000403000000020004" pitchFamily="2" charset="-127"/>
                <a:ea typeface="Pretendard Light"/>
              </a:rPr>
              <a:t>) Line 5</a:t>
            </a:r>
          </a:p>
        </p:txBody>
      </p:sp>
      <p:pic>
        <p:nvPicPr>
          <p:cNvPr id="6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A2DF5557-1CC0-97DD-F037-D9D25DC3B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348" y="1033810"/>
            <a:ext cx="2386941" cy="1880925"/>
          </a:xfrm>
          <a:prstGeom prst="rect">
            <a:avLst/>
          </a:prstGeom>
        </p:spPr>
      </p:pic>
      <p:pic>
        <p:nvPicPr>
          <p:cNvPr id="11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0BE5D5A0-CCF1-A990-6F09-FC05F17C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206" y="3234401"/>
            <a:ext cx="2317668" cy="1834030"/>
          </a:xfrm>
          <a:prstGeom prst="rect">
            <a:avLst/>
          </a:prstGeom>
        </p:spPr>
      </p:pic>
      <p:pic>
        <p:nvPicPr>
          <p:cNvPr id="1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4A9A0DD-4956-5EA3-0087-77C913D8F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98" y="2299509"/>
            <a:ext cx="2891643" cy="2070957"/>
          </a:xfrm>
          <a:prstGeom prst="rect">
            <a:avLst/>
          </a:prstGeom>
        </p:spPr>
      </p:pic>
      <p:pic>
        <p:nvPicPr>
          <p:cNvPr id="14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A7475C6A-74A9-0153-0043-15ED81E03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5251619"/>
            <a:ext cx="10689771" cy="1124681"/>
          </a:xfrm>
          <a:prstGeom prst="rect">
            <a:avLst/>
          </a:prstGeom>
        </p:spPr>
      </p:pic>
      <p:pic>
        <p:nvPicPr>
          <p:cNvPr id="15" name="그림 15" descr="도표이(가) 표시된 사진&#10;&#10;자동 생성된 설명">
            <a:extLst>
              <a:ext uri="{FF2B5EF4-FFF2-40B4-BE49-F238E27FC236}">
                <a16:creationId xmlns:a16="http://schemas.microsoft.com/office/drawing/2014/main" id="{DC1BB58C-F3D4-6DC7-B788-9CE37DE54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2712" y="2297485"/>
            <a:ext cx="2743200" cy="218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7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60">
                <a:ea typeface="Pretendard Medium"/>
              </a:rPr>
              <a:t>EDA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2391937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pc="-60">
                <a:latin typeface="Pretendard Light"/>
                <a:ea typeface="Pretendard Light"/>
              </a:rPr>
              <a:t>Feature </a:t>
            </a:r>
            <a:r>
              <a:rPr lang="en-US" altLang="ko-KR" spc="-60" err="1">
                <a:latin typeface="Pretendard Light"/>
                <a:ea typeface="Pretendard Light"/>
              </a:rPr>
              <a:t>상관관계</a:t>
            </a:r>
            <a:r>
              <a:rPr lang="en-US" altLang="ko-KR" spc="-60">
                <a:latin typeface="Pretendard Light"/>
                <a:ea typeface="Pretendard Light"/>
              </a:rPr>
              <a:t> </a:t>
            </a:r>
            <a:r>
              <a:rPr lang="en-US" altLang="ko-KR" spc="-60" err="1">
                <a:latin typeface="Pretendard Light"/>
                <a:ea typeface="Pretendard Light"/>
              </a:rPr>
              <a:t>분석</a:t>
            </a:r>
            <a:endParaRPr lang="en-US" altLang="ko-KR" spc="-60">
              <a:latin typeface="Pretendard Light"/>
              <a:ea typeface="Pretendard Light"/>
            </a:endParaRPr>
          </a:p>
          <a:p>
            <a:endParaRPr lang="en-US" altLang="ko-KR" spc="-60">
              <a:latin typeface="Pretendard Light" panose="02000403000000020004" pitchFamily="2" charset="-127"/>
              <a:ea typeface="Pretendard Light"/>
            </a:endParaRPr>
          </a:p>
          <a:p>
            <a:r>
              <a:rPr lang="en-US" altLang="ko-KR" spc="-60" err="1">
                <a:latin typeface="Pretendard Light" panose="02000403000000020004" pitchFamily="2" charset="-127"/>
                <a:ea typeface="Pretendard Light"/>
              </a:rPr>
              <a:t>e.g</a:t>
            </a:r>
            <a:r>
              <a:rPr lang="en-US" altLang="ko-KR" spc="-60">
                <a:latin typeface="Pretendard Light" panose="02000403000000020004" pitchFamily="2" charset="-127"/>
                <a:ea typeface="Pretendard Light"/>
              </a:rPr>
              <a:t>) Line 6</a:t>
            </a: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AE409DAE-5AB5-AC77-8914-BAC1958F9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58" y="5142792"/>
            <a:ext cx="10036628" cy="1490779"/>
          </a:xfrm>
          <a:prstGeom prst="rect">
            <a:avLst/>
          </a:prstGeom>
        </p:spPr>
      </p:pic>
      <p:pic>
        <p:nvPicPr>
          <p:cNvPr id="6" name="그림 10" descr="차트이(가) 표시된 사진&#10;&#10;자동 생성된 설명">
            <a:extLst>
              <a:ext uri="{FF2B5EF4-FFF2-40B4-BE49-F238E27FC236}">
                <a16:creationId xmlns:a16="http://schemas.microsoft.com/office/drawing/2014/main" id="{A2DF5557-1CC0-97DD-F037-D9D25DC3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64" y="1241628"/>
            <a:ext cx="2386941" cy="1880925"/>
          </a:xfrm>
          <a:prstGeom prst="rect">
            <a:avLst/>
          </a:prstGeom>
        </p:spPr>
      </p:pic>
      <p:pic>
        <p:nvPicPr>
          <p:cNvPr id="11" name="그림 11" descr="차트이(가) 표시된 사진&#10;&#10;자동 생성된 설명">
            <a:extLst>
              <a:ext uri="{FF2B5EF4-FFF2-40B4-BE49-F238E27FC236}">
                <a16:creationId xmlns:a16="http://schemas.microsoft.com/office/drawing/2014/main" id="{0BE5D5A0-CCF1-A990-6F09-FC05F17C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6037" y="3135440"/>
            <a:ext cx="2317668" cy="1834030"/>
          </a:xfrm>
          <a:prstGeom prst="rect">
            <a:avLst/>
          </a:prstGeom>
        </p:spPr>
      </p:pic>
      <p:pic>
        <p:nvPicPr>
          <p:cNvPr id="13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4A9A0DD-4956-5EA3-0087-77C913D8F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686" y="2210446"/>
            <a:ext cx="3396343" cy="24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9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60">
                <a:ea typeface="Pretendard Medium"/>
              </a:rPr>
              <a:t>EDA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2391937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pc="-60">
                <a:latin typeface="Pretendard Light"/>
                <a:ea typeface="Pretendard Light"/>
              </a:rPr>
              <a:t>Feature </a:t>
            </a:r>
            <a:r>
              <a:rPr lang="en-US" altLang="ko-KR" spc="-60" err="1">
                <a:latin typeface="Pretendard Light"/>
                <a:ea typeface="Pretendard Light"/>
              </a:rPr>
              <a:t>상관관계</a:t>
            </a:r>
            <a:r>
              <a:rPr lang="en-US" altLang="ko-KR" spc="-60">
                <a:latin typeface="Pretendard Light"/>
                <a:ea typeface="Pretendard Light"/>
              </a:rPr>
              <a:t> </a:t>
            </a:r>
            <a:r>
              <a:rPr lang="en-US" altLang="ko-KR" spc="-60" err="1">
                <a:latin typeface="Pretendard Light"/>
                <a:ea typeface="Pretendard Light"/>
              </a:rPr>
              <a:t>분석</a:t>
            </a:r>
            <a:endParaRPr lang="en-US" altLang="ko-KR" spc="-60">
              <a:latin typeface="Pretendard Light"/>
              <a:ea typeface="Pretendard Light"/>
            </a:endParaRPr>
          </a:p>
          <a:p>
            <a:endParaRPr lang="en-US" altLang="ko-KR" spc="-60">
              <a:latin typeface="Pretendard Light" panose="02000403000000020004" pitchFamily="2" charset="-127"/>
              <a:ea typeface="Pretendard Light"/>
            </a:endParaRPr>
          </a:p>
          <a:p>
            <a:r>
              <a:rPr lang="en-US" altLang="ko-KR" spc="-60">
                <a:latin typeface="Pretendard Light" panose="02000403000000020004" pitchFamily="2" charset="-127"/>
                <a:ea typeface="Pretendard Light"/>
              </a:rPr>
              <a:t>LINE 5 &amp; LINE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28C7E2-CBE5-C925-DFD8-1EDB050B2666}"/>
              </a:ext>
            </a:extLst>
          </p:cNvPr>
          <p:cNvSpPr txBox="1"/>
          <p:nvPr/>
        </p:nvSpPr>
        <p:spPr>
          <a:xfrm>
            <a:off x="685302" y="2191071"/>
            <a:ext cx="10066029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LINE5에서 LINE5_1, 5_2, 5_3, 5_4, 5_5, 5_6 의 상관관계를 시각화 한 것을 보면 매우 유사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마찬가지로 LINE5_7, 5_8, 5_9,5_10,5_11도 상당히 많은 교집합을 가지고 있음</a:t>
            </a:r>
          </a:p>
          <a:p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LINE6에서도 LINE6_1, 6_2, 6_3, 6_4가 유사하고 6_5, 6_6, 6_7, 6_8, 6_9 가 유사함을 알 수 있음</a:t>
            </a:r>
            <a:endParaRPr lang="en-US" alt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또한 LINE5에서 앞의 6개 그룹과 LINE 6에서 앞의 4개 그룹이 유사하고,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LINE5에서 뒤의 5개 그룹과 LINE 6에서 뒤의 5개 그룹이 유사하다는 것을 확인할 수 있음</a:t>
            </a:r>
          </a:p>
        </p:txBody>
      </p:sp>
      <p:pic>
        <p:nvPicPr>
          <p:cNvPr id="2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95A8CA1C-FADC-987A-B254-8BBA94F0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2812046"/>
            <a:ext cx="10689771" cy="1124681"/>
          </a:xfrm>
          <a:prstGeom prst="rect">
            <a:avLst/>
          </a:prstGeom>
        </p:spPr>
      </p:pic>
      <p:pic>
        <p:nvPicPr>
          <p:cNvPr id="4" name="그림 5">
            <a:extLst>
              <a:ext uri="{FF2B5EF4-FFF2-40B4-BE49-F238E27FC236}">
                <a16:creationId xmlns:a16="http://schemas.microsoft.com/office/drawing/2014/main" id="{4D7C80FD-8E46-5A2C-8E8D-DE5DEEBB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75" y="4501674"/>
            <a:ext cx="8458671" cy="125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32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Preprocess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182832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ko-KR" spc="-60">
                <a:latin typeface="Pretendard Light" panose="02000403000000020004" pitchFamily="2" charset="-127"/>
                <a:ea typeface="Pretendard Light"/>
              </a:rPr>
              <a:t>Feature selection</a:t>
            </a:r>
            <a:endParaRPr kumimoji="1" lang="ko-Kore-US" altLang="en-US" spc="-60">
              <a:latin typeface="Pretendard Light" panose="02000403000000020004" pitchFamily="2" charset="-127"/>
              <a:ea typeface="Pretendard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E3B44-2378-FEC4-53F5-549BCCC8A6AE}"/>
              </a:ext>
            </a:extLst>
          </p:cNvPr>
          <p:cNvSpPr txBox="1"/>
          <p:nvPr/>
        </p:nvSpPr>
        <p:spPr>
          <a:xfrm>
            <a:off x="464249" y="4484320"/>
            <a:ext cx="4316393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err="1">
                <a:ea typeface="맑은 고딕"/>
              </a:rPr>
              <a:t>결측치가</a:t>
            </a:r>
            <a:r>
              <a:rPr lang="ko-KR" altLang="en-US">
                <a:ea typeface="맑은 고딕"/>
              </a:rPr>
              <a:t> 데이터 수의 절반 이상인 </a:t>
            </a:r>
            <a:r>
              <a:rPr lang="ko-KR" altLang="en-US" err="1">
                <a:ea typeface="맑은 고딕"/>
              </a:rPr>
              <a:t>Column</a:t>
            </a:r>
            <a:r>
              <a:rPr lang="ko-KR" altLang="en-US">
                <a:ea typeface="맑은 고딕"/>
              </a:rPr>
              <a:t> 수 : </a:t>
            </a:r>
            <a:r>
              <a:rPr lang="en-US" altLang="ko-KR">
                <a:ea typeface="맑은 고딕"/>
              </a:rPr>
              <a:t>2713</a:t>
            </a:r>
            <a:r>
              <a:rPr lang="ko-KR" altLang="en-US">
                <a:ea typeface="맑은 고딕"/>
              </a:rPr>
              <a:t>개</a:t>
            </a:r>
            <a:endParaRPr lang="en-US" alt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수많은 </a:t>
            </a:r>
            <a:r>
              <a:rPr lang="ko-KR" altLang="en-US" err="1">
                <a:ea typeface="맑은 고딕"/>
              </a:rPr>
              <a:t>결측치에</a:t>
            </a:r>
            <a:r>
              <a:rPr lang="ko-KR" altLang="en-US">
                <a:ea typeface="맑은 고딕"/>
              </a:rPr>
              <a:t> 대한 전처리가 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필요함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9F5930-413C-22F0-C439-4D1C390EAC76}"/>
              </a:ext>
            </a:extLst>
          </p:cNvPr>
          <p:cNvSpPr/>
          <p:nvPr/>
        </p:nvSpPr>
        <p:spPr>
          <a:xfrm>
            <a:off x="5781695" y="1510111"/>
            <a:ext cx="2255399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err="1"/>
              <a:t>의미없는</a:t>
            </a:r>
            <a:r>
              <a:rPr kumimoji="1" lang="ko-KR" altLang="en-US"/>
              <a:t> 변수 제거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8A774-DC49-0D09-16FC-F30904C436FF}"/>
              </a:ext>
            </a:extLst>
          </p:cNvPr>
          <p:cNvSpPr txBox="1"/>
          <p:nvPr/>
        </p:nvSpPr>
        <p:spPr>
          <a:xfrm>
            <a:off x="5781695" y="1989462"/>
            <a:ext cx="609588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모든 값이 </a:t>
            </a:r>
            <a:r>
              <a:rPr lang="en-US" altLang="ko-KR">
                <a:ea typeface="맑은 고딕"/>
              </a:rPr>
              <a:t>nan</a:t>
            </a:r>
            <a:r>
              <a:rPr lang="ko-KR" altLang="en-US">
                <a:ea typeface="맑은 고딕"/>
              </a:rPr>
              <a:t>인 변수는 학습에 영향을 주지 않음 </a:t>
            </a:r>
            <a:endParaRPr lang="en-US" altLang="ko-KR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787B7D-2611-BF4D-7335-5BA81C48E270}"/>
              </a:ext>
            </a:extLst>
          </p:cNvPr>
          <p:cNvSpPr/>
          <p:nvPr/>
        </p:nvSpPr>
        <p:spPr>
          <a:xfrm>
            <a:off x="5781695" y="3896842"/>
            <a:ext cx="2255399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>
                <a:ea typeface="맑은 고딕"/>
              </a:rPr>
              <a:t>상관계수 시도</a:t>
            </a:r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EA6413-9D15-8891-8FEB-A53882B6E835}"/>
              </a:ext>
            </a:extLst>
          </p:cNvPr>
          <p:cNvSpPr txBox="1"/>
          <p:nvPr/>
        </p:nvSpPr>
        <p:spPr>
          <a:xfrm>
            <a:off x="5781695" y="4376193"/>
            <a:ext cx="60958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모델의 복잡도를 줄이고, </a:t>
            </a:r>
            <a:r>
              <a:rPr lang="ko-KR" altLang="en-US" err="1">
                <a:ea typeface="맑은 고딕"/>
              </a:rPr>
              <a:t>다중공선성</a:t>
            </a:r>
            <a:r>
              <a:rPr lang="ko-KR" altLang="en-US">
                <a:ea typeface="맑은 고딕"/>
              </a:rPr>
              <a:t> 문제를 해결하기 위해 일정 값 이상의 상관계수를 가지는 </a:t>
            </a:r>
            <a:r>
              <a:rPr lang="ko-KR" altLang="en-US" err="1">
                <a:ea typeface="맑은 고딕"/>
              </a:rPr>
              <a:t>Column을</a:t>
            </a:r>
            <a:r>
              <a:rPr lang="ko-KR" altLang="en-US">
                <a:ea typeface="맑은 고딕"/>
              </a:rPr>
              <a:t> 제거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D8BE0-84E2-53D9-D5D5-4AB07CE6CEA3}"/>
              </a:ext>
            </a:extLst>
          </p:cNvPr>
          <p:cNvSpPr txBox="1"/>
          <p:nvPr/>
        </p:nvSpPr>
        <p:spPr>
          <a:xfrm>
            <a:off x="5815313" y="5407134"/>
            <a:ext cx="602864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상관계수 0.8이상인 </a:t>
            </a:r>
            <a:r>
              <a:rPr lang="ko-KR" altLang="en-US" err="1">
                <a:ea typeface="맑은 고딕"/>
              </a:rPr>
              <a:t>Columns</a:t>
            </a:r>
            <a:r>
              <a:rPr lang="ko-KR" altLang="en-US">
                <a:ea typeface="맑은 고딕"/>
              </a:rPr>
              <a:t> 제거 시 제거되는 </a:t>
            </a:r>
            <a:endParaRPr lang="ko-KR"/>
          </a:p>
          <a:p>
            <a:r>
              <a:rPr lang="ko-KR" altLang="en-US" err="1">
                <a:ea typeface="맑은 고딕"/>
              </a:rPr>
              <a:t>Column수</a:t>
            </a:r>
            <a:r>
              <a:rPr lang="ko-KR" altLang="en-US">
                <a:ea typeface="맑은 고딕"/>
              </a:rPr>
              <a:t> : 1866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539528-1D6D-7B70-DFB2-84259EB33A44}"/>
              </a:ext>
            </a:extLst>
          </p:cNvPr>
          <p:cNvSpPr/>
          <p:nvPr/>
        </p:nvSpPr>
        <p:spPr>
          <a:xfrm>
            <a:off x="7148232" y="5740400"/>
            <a:ext cx="541618" cy="307573"/>
          </a:xfrm>
          <a:prstGeom prst="rect">
            <a:avLst/>
          </a:prstGeom>
          <a:solidFill>
            <a:srgbClr val="DA0F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C359F5E-922C-A95D-27A8-0BA2647B2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1926309"/>
            <a:ext cx="4626428" cy="2265153"/>
          </a:xfrm>
          <a:prstGeom prst="rect">
            <a:avLst/>
          </a:prstGeom>
        </p:spPr>
      </p:pic>
      <p:pic>
        <p:nvPicPr>
          <p:cNvPr id="5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C6E470C-4FF1-1179-72C6-EE718524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60681"/>
            <a:ext cx="4626428" cy="120046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98DA41-2224-64DB-6BC2-9D0C17FBC229}"/>
              </a:ext>
            </a:extLst>
          </p:cNvPr>
          <p:cNvSpPr/>
          <p:nvPr/>
        </p:nvSpPr>
        <p:spPr>
          <a:xfrm>
            <a:off x="6149468" y="3293146"/>
            <a:ext cx="229887" cy="261376"/>
          </a:xfrm>
          <a:prstGeom prst="rect">
            <a:avLst/>
          </a:prstGeom>
          <a:solidFill>
            <a:srgbClr val="DA0F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25F211-26C9-B5C7-4C70-95650DE1E0BD}"/>
              </a:ext>
            </a:extLst>
          </p:cNvPr>
          <p:cNvSpPr/>
          <p:nvPr/>
        </p:nvSpPr>
        <p:spPr>
          <a:xfrm>
            <a:off x="540449" y="3898070"/>
            <a:ext cx="509620" cy="424661"/>
          </a:xfrm>
          <a:prstGeom prst="rect">
            <a:avLst/>
          </a:prstGeom>
          <a:solidFill>
            <a:srgbClr val="DA0F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510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696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Preprocess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182832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ko-KR" spc="-60">
                <a:latin typeface="Pretendard Light" panose="02000403000000020004" pitchFamily="2" charset="-127"/>
                <a:ea typeface="Pretendard Light"/>
              </a:rPr>
              <a:t>Feature selection</a:t>
            </a:r>
            <a:endParaRPr kumimoji="1" lang="ko-Kore-US" altLang="en-US" spc="-60">
              <a:latin typeface="Pretendard Light" panose="02000403000000020004" pitchFamily="2" charset="-127"/>
              <a:ea typeface="Pretendard Ligh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77C6AF-AE65-A3B3-3858-D651F67522FA}"/>
              </a:ext>
            </a:extLst>
          </p:cNvPr>
          <p:cNvSpPr/>
          <p:nvPr/>
        </p:nvSpPr>
        <p:spPr>
          <a:xfrm>
            <a:off x="714703" y="1797265"/>
            <a:ext cx="2255399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상관계수</a:t>
            </a:r>
            <a:endParaRPr kumimoji="1" lang="ko-Kore-US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DDA0D-0086-E1DC-4ED7-3FB1A204B088}"/>
              </a:ext>
            </a:extLst>
          </p:cNvPr>
          <p:cNvSpPr txBox="1"/>
          <p:nvPr/>
        </p:nvSpPr>
        <p:spPr>
          <a:xfrm>
            <a:off x="609641" y="5924666"/>
            <a:ext cx="444033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삭제되는 </a:t>
            </a:r>
            <a:r>
              <a:rPr lang="ko-KR" altLang="en-US" err="1">
                <a:ea typeface="맑은 고딕"/>
              </a:rPr>
              <a:t>Column이</a:t>
            </a:r>
            <a:r>
              <a:rPr lang="ko-KR" altLang="en-US">
                <a:ea typeface="맑은 고딕"/>
              </a:rPr>
              <a:t> 너무 많아 </a:t>
            </a:r>
            <a:endParaRPr lang="ko-KR"/>
          </a:p>
          <a:p>
            <a:r>
              <a:rPr lang="ko-KR" altLang="en-US">
                <a:ea typeface="맑은 고딕"/>
              </a:rPr>
              <a:t>오히려 성능이 떨어짐</a:t>
            </a:r>
            <a:endParaRPr lang="ko-KR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439CD62-A7EE-98FE-1855-9419FC8FD3D6}"/>
              </a:ext>
            </a:extLst>
          </p:cNvPr>
          <p:cNvSpPr/>
          <p:nvPr/>
        </p:nvSpPr>
        <p:spPr>
          <a:xfrm>
            <a:off x="5462033" y="3094056"/>
            <a:ext cx="1135618" cy="1482291"/>
          </a:xfrm>
          <a:prstGeom prst="rightArrow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83E33D-0A0E-0416-623F-EEE45AC7657D}"/>
              </a:ext>
            </a:extLst>
          </p:cNvPr>
          <p:cNvSpPr/>
          <p:nvPr/>
        </p:nvSpPr>
        <p:spPr>
          <a:xfrm>
            <a:off x="7336766" y="1797265"/>
            <a:ext cx="2255399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en-US" err="1"/>
              <a:t>nunique</a:t>
            </a:r>
            <a:endParaRPr kumimoji="1" lang="ko-Kore-US" altLang="en-US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4A6FF-780C-1E57-F036-11E9C72B9CEF}"/>
              </a:ext>
            </a:extLst>
          </p:cNvPr>
          <p:cNvSpPr txBox="1"/>
          <p:nvPr/>
        </p:nvSpPr>
        <p:spPr>
          <a:xfrm>
            <a:off x="7210247" y="4220678"/>
            <a:ext cx="476383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ea typeface="맑은 고딕"/>
              </a:rPr>
              <a:t>앞의 조건에서 완화시켜 모든 값이 같은 </a:t>
            </a:r>
            <a:r>
              <a:rPr lang="ko-KR" altLang="en-US" err="1">
                <a:ea typeface="맑은 고딕"/>
              </a:rPr>
              <a:t>Column을</a:t>
            </a:r>
            <a:r>
              <a:rPr lang="ko-KR" altLang="en-US">
                <a:ea typeface="맑은 고딕"/>
              </a:rPr>
              <a:t> 지움</a:t>
            </a:r>
            <a:endParaRPr lang="en-US" alt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모든 </a:t>
            </a:r>
            <a:r>
              <a:rPr lang="ko-KR" altLang="en-US" err="1">
                <a:ea typeface="맑은 고딕"/>
              </a:rPr>
              <a:t>row의</a:t>
            </a:r>
            <a:r>
              <a:rPr lang="ko-KR" altLang="en-US">
                <a:ea typeface="맑은 고딕"/>
              </a:rPr>
              <a:t> 값이 같은 </a:t>
            </a:r>
            <a:r>
              <a:rPr lang="ko-KR" altLang="en-US" err="1">
                <a:ea typeface="맑은 고딕"/>
              </a:rPr>
              <a:t>Column은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Column들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끼리의</a:t>
            </a:r>
            <a:r>
              <a:rPr lang="ko-KR" altLang="en-US">
                <a:ea typeface="맑은 고딕"/>
              </a:rPr>
              <a:t> 상관계수가 1이고, 분산이 </a:t>
            </a:r>
            <a:r>
              <a:rPr lang="en-US" altLang="ko-KR">
                <a:ea typeface="맑은 고딕"/>
              </a:rPr>
              <a:t>0</a:t>
            </a:r>
            <a:r>
              <a:rPr lang="ko-KR" altLang="en-US">
                <a:ea typeface="맑은 고딕"/>
              </a:rPr>
              <a:t>이므로 학습에 영향을 주지 않는 </a:t>
            </a:r>
            <a:r>
              <a:rPr lang="ko-KR" altLang="en-US" err="1">
                <a:ea typeface="맑은 고딕"/>
              </a:rPr>
              <a:t>Column</a:t>
            </a:r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5847CC5-083D-D710-8DC2-804B75E5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94" y="2279094"/>
            <a:ext cx="4155141" cy="34876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ED7449-9484-B040-200E-42CCF2454E3B}"/>
              </a:ext>
            </a:extLst>
          </p:cNvPr>
          <p:cNvSpPr/>
          <p:nvPr/>
        </p:nvSpPr>
        <p:spPr>
          <a:xfrm>
            <a:off x="710479" y="5590924"/>
            <a:ext cx="330922" cy="175804"/>
          </a:xfrm>
          <a:prstGeom prst="rect">
            <a:avLst/>
          </a:prstGeom>
          <a:solidFill>
            <a:srgbClr val="DA0F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4EFE1D1-90A4-3761-F289-19F42640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71" y="2279995"/>
            <a:ext cx="3744685" cy="164486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321A89-E0AF-8112-2B67-BD63DD84C240}"/>
              </a:ext>
            </a:extLst>
          </p:cNvPr>
          <p:cNvSpPr/>
          <p:nvPr/>
        </p:nvSpPr>
        <p:spPr>
          <a:xfrm>
            <a:off x="7382722" y="3689350"/>
            <a:ext cx="330922" cy="254000"/>
          </a:xfrm>
          <a:prstGeom prst="rect">
            <a:avLst/>
          </a:prstGeom>
          <a:solidFill>
            <a:srgbClr val="DA0F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6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D57AEFA9-3927-9D75-7C14-BB5BCE0F5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990142"/>
              </p:ext>
            </p:extLst>
          </p:nvPr>
        </p:nvGraphicFramePr>
        <p:xfrm>
          <a:off x="3061665" y="1680162"/>
          <a:ext cx="6068672" cy="41866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4960">
                  <a:extLst>
                    <a:ext uri="{9D8B030D-6E8A-4147-A177-3AD203B41FA5}">
                      <a16:colId xmlns:a16="http://schemas.microsoft.com/office/drawing/2014/main" val="3224500304"/>
                    </a:ext>
                  </a:extLst>
                </a:gridCol>
                <a:gridCol w="2349353">
                  <a:extLst>
                    <a:ext uri="{9D8B030D-6E8A-4147-A177-3AD203B41FA5}">
                      <a16:colId xmlns:a16="http://schemas.microsoft.com/office/drawing/2014/main" val="3640141280"/>
                    </a:ext>
                  </a:extLst>
                </a:gridCol>
                <a:gridCol w="3084359">
                  <a:extLst>
                    <a:ext uri="{9D8B030D-6E8A-4147-A177-3AD203B41FA5}">
                      <a16:colId xmlns:a16="http://schemas.microsoft.com/office/drawing/2014/main" val="1565188168"/>
                    </a:ext>
                  </a:extLst>
                </a:gridCol>
              </a:tblGrid>
              <a:tr h="3932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en-US" sz="1600" b="1" i="0" spc="-60">
                          <a:solidFill>
                            <a:schemeClr val="bg1"/>
                          </a:solidFill>
                          <a:latin typeface="Pretendard SemiBold"/>
                          <a:ea typeface="Pretendard SemiBold"/>
                          <a:cs typeface="Pretendard SemiBold" panose="02000503000000020004" pitchFamily="2" charset="-127"/>
                        </a:rPr>
                        <a:t>LG Aimers 2</a:t>
                      </a:r>
                      <a:r>
                        <a:rPr kumimoji="1" lang="ko-KR" altLang="en-US" sz="1600" b="1" i="0" spc="-60">
                          <a:solidFill>
                            <a:schemeClr val="bg1"/>
                          </a:solidFill>
                          <a:latin typeface="Pretendard SemiBold"/>
                          <a:ea typeface="Pretendard SemiBold"/>
                          <a:cs typeface="Pretendard SemiBold" panose="02000503000000020004" pitchFamily="2" charset="-127"/>
                        </a:rPr>
                        <a:t>기</a:t>
                      </a:r>
                      <a:endParaRPr kumimoji="1" lang="ko-Kore-US" altLang="en-US" sz="1600" b="1" i="0" spc="-60">
                        <a:solidFill>
                          <a:schemeClr val="bg1"/>
                        </a:solidFill>
                        <a:latin typeface="Pretendard SemiBold"/>
                        <a:ea typeface="Pretendard SemiBold"/>
                        <a:cs typeface="Pretendard SemiBol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401464"/>
                  </a:ext>
                </a:extLst>
              </a:tr>
              <a:tr h="329073">
                <a:tc rowSpan="2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1800" b="1" i="0" kern="1200">
                          <a:solidFill>
                            <a:srgbClr val="DA0F47"/>
                          </a:solidFill>
                          <a:effectLst/>
                          <a:latin typeface="Poppins SemiBold"/>
                          <a:ea typeface="Pretendard" panose="02000503000000020004"/>
                          <a:cs typeface="Poppins SemiBold"/>
                        </a:rPr>
                        <a:t>I.</a:t>
                      </a:r>
                      <a:r>
                        <a:rPr lang="en-US" altLang="ko-KR" sz="1800" b="1">
                          <a:solidFill>
                            <a:srgbClr val="DA0F47"/>
                          </a:solidFill>
                          <a:latin typeface="Poppins SemiBold"/>
                          <a:ea typeface="Pretendard" panose="02000503000000020004"/>
                          <a:cs typeface="Poppins SemiBold"/>
                        </a:rPr>
                        <a:t> </a:t>
                      </a:r>
                      <a:endParaRPr lang="ko-KR" altLang="en-US" sz="1800" b="1">
                        <a:solidFill>
                          <a:srgbClr val="DA0F47"/>
                        </a:solidFill>
                        <a:latin typeface="Poppins SemiBold" panose="00000700000000000000" pitchFamily="2" charset="0"/>
                        <a:ea typeface="Pretendard" panose="02000503000000020004"/>
                        <a:cs typeface="Poppins SemiBo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>
                          <a:latin typeface="Pretendard"/>
                          <a:ea typeface="Pretendard"/>
                          <a:cs typeface="Pretendard" panose="02000503000000020004" pitchFamily="2" charset="-127"/>
                        </a:rPr>
                        <a:t>Project Definition</a:t>
                      </a:r>
                      <a:endParaRPr lang="ko-KR" altLang="en-US" sz="1800" b="1">
                        <a:latin typeface="Pretendard"/>
                        <a:ea typeface="Pretendard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대회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020330"/>
                  </a:ext>
                </a:extLst>
              </a:tr>
              <a:tr h="329073">
                <a:tc vMerge="1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endParaRPr lang="ko-KR" altLang="en-US" sz="1800" b="1">
                        <a:solidFill>
                          <a:srgbClr val="DA0F47"/>
                        </a:solidFill>
                        <a:latin typeface="Poppins SemiBold" panose="00000700000000000000" pitchFamily="2" charset="0"/>
                        <a:ea typeface="Pretendard" panose="02000503000000020004"/>
                        <a:cs typeface="Poppins SemiBo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8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/>
                        <a:t>데이터 셋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785268"/>
                  </a:ext>
                </a:extLst>
              </a:tr>
              <a:tr h="329073">
                <a:tc row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b="1" i="0" kern="1200">
                          <a:solidFill>
                            <a:srgbClr val="DA0F47"/>
                          </a:solidFill>
                          <a:effectLst/>
                          <a:latin typeface="Poppins SemiBold"/>
                          <a:ea typeface="Pretendard" panose="02000503000000020004"/>
                          <a:cs typeface="Poppins SemiBold"/>
                        </a:rPr>
                        <a:t>II.</a:t>
                      </a:r>
                      <a:endParaRPr lang="ko-KR" altLang="en-US" sz="1800" b="1">
                        <a:solidFill>
                          <a:srgbClr val="DA0F47"/>
                        </a:solidFill>
                        <a:latin typeface="Poppins SemiBold"/>
                        <a:ea typeface="Pretendard" panose="02000503000000020004"/>
                        <a:cs typeface="Poppins SemiBold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800" b="1">
                          <a:latin typeface="Pretendard"/>
                          <a:ea typeface="Pretendard"/>
                          <a:cs typeface="Pretendard" panose="02000503000000020004" pitchFamily="2" charset="-127"/>
                        </a:rPr>
                        <a:t>EDA</a:t>
                      </a:r>
                      <a:endParaRPr lang="ko-KR" altLang="en-US" sz="1800" b="1">
                        <a:latin typeface="Pretendard"/>
                        <a:ea typeface="Pretendard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1600" b="0" i="0" kern="1200" err="1">
                          <a:solidFill>
                            <a:schemeClr val="tx1"/>
                          </a:solidFill>
                          <a:effectLst/>
                          <a:latin typeface="Poppins SemiBold"/>
                          <a:ea typeface="Pretendard"/>
                          <a:cs typeface="Poppins SemiBold"/>
                        </a:rPr>
                        <a:t>범주형</a:t>
                      </a:r>
                      <a:r>
                        <a:rPr lang="en-US" altLang="ko-KR" sz="1600" b="0" i="0" kern="1200">
                          <a:solidFill>
                            <a:schemeClr val="tx1"/>
                          </a:solidFill>
                          <a:effectLst/>
                          <a:latin typeface="Poppins SemiBold"/>
                          <a:ea typeface="Pretendard"/>
                          <a:cs typeface="Poppins SemiBold"/>
                        </a:rPr>
                        <a:t> </a:t>
                      </a:r>
                      <a:r>
                        <a:rPr lang="en-US" altLang="ko-KR" sz="1600" b="0" i="0" kern="1200" err="1">
                          <a:solidFill>
                            <a:schemeClr val="tx1"/>
                          </a:solidFill>
                          <a:effectLst/>
                          <a:latin typeface="Poppins SemiBold"/>
                          <a:ea typeface="Pretendard"/>
                          <a:cs typeface="Poppins SemiBold"/>
                        </a:rPr>
                        <a:t>변수</a:t>
                      </a:r>
                    </a:p>
                  </a:txBody>
                  <a:tcPr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2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6024418"/>
                  </a:ext>
                </a:extLst>
              </a:tr>
              <a:tr h="32907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>
                          <a:latin typeface="Pretendard"/>
                          <a:ea typeface="Pretendard"/>
                          <a:cs typeface="Pretendard" panose="02000503000000020004" pitchFamily="2" charset="-127"/>
                        </a:rPr>
                        <a:t>접근 전략 </a:t>
                      </a:r>
                      <a:r>
                        <a:rPr lang="en-US" altLang="ko-KR" sz="1600" b="1" i="0" kern="1200">
                          <a:solidFill>
                            <a:schemeClr val="tx1"/>
                          </a:solidFill>
                          <a:effectLst/>
                          <a:latin typeface="Poppins SemiBold"/>
                          <a:ea typeface="Pretendard" panose="02000503000000020004"/>
                          <a:cs typeface="Poppins SemiBold"/>
                        </a:rPr>
                        <a:t>I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Poppins SemiBold"/>
                        <a:ea typeface="Pretendard"/>
                        <a:cs typeface="Poppins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435093"/>
                  </a:ext>
                </a:extLst>
              </a:tr>
              <a:tr h="3290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latin typeface="Pretendard"/>
                          <a:ea typeface="Pretendard"/>
                          <a:cs typeface="Pretendard" panose="02000503000000020004" pitchFamily="2" charset="-127"/>
                        </a:rPr>
                        <a:t>접근 전략 </a:t>
                      </a:r>
                      <a:r>
                        <a:rPr lang="en-US" altLang="ko-KR" sz="1600" b="1" i="0" kern="1200">
                          <a:solidFill>
                            <a:schemeClr val="tx1"/>
                          </a:solidFill>
                          <a:effectLst/>
                          <a:latin typeface="Poppins SemiBold"/>
                          <a:ea typeface="Pretendard" panose="02000503000000020004"/>
                          <a:cs typeface="Poppins SemiBold"/>
                        </a:rPr>
                        <a:t>II</a:t>
                      </a:r>
                      <a:endParaRPr lang="ko-KR" altLang="en-US" sz="1600">
                        <a:solidFill>
                          <a:schemeClr val="tx1"/>
                        </a:solidFill>
                        <a:latin typeface="Poppins SemiBold"/>
                        <a:ea typeface="Pretendard"/>
                        <a:cs typeface="Poppins SemiBol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647268"/>
                  </a:ext>
                </a:extLst>
              </a:tr>
              <a:tr h="32907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rgbClr val="DA0F47"/>
                          </a:solidFill>
                          <a:effectLst/>
                          <a:latin typeface="Poppins SemiBold"/>
                          <a:ea typeface="Pretendard" panose="02000503000000020004"/>
                          <a:cs typeface="Poppins SemiBold"/>
                        </a:rPr>
                        <a:t>III.</a:t>
                      </a:r>
                      <a:endParaRPr lang="ko-KR" altLang="en-US" sz="1800" b="1">
                        <a:solidFill>
                          <a:srgbClr val="DA0F47"/>
                        </a:solidFill>
                        <a:latin typeface="Poppins SemiBold"/>
                        <a:ea typeface="Pretendard" panose="02000503000000020004"/>
                        <a:cs typeface="Poppins SemiBold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>
                          <a:latin typeface="Pretendard"/>
                          <a:ea typeface="Pretendard"/>
                          <a:cs typeface="Pretendard" panose="02000503000000020004" pitchFamily="2" charset="-127"/>
                        </a:rPr>
                        <a:t>Preprocess</a:t>
                      </a:r>
                      <a:endParaRPr lang="ko-KR" altLang="en-US" sz="1800" b="1">
                        <a:latin typeface="Pretendard"/>
                        <a:ea typeface="Pretendard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Feature</a:t>
                      </a:r>
                      <a:r>
                        <a:rPr lang="ko-KR" altLang="en-US" sz="1600"/>
                        <a:t> </a:t>
                      </a:r>
                      <a:r>
                        <a:rPr lang="en-US" altLang="ko-KR" sz="1600"/>
                        <a:t>selection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549014"/>
                  </a:ext>
                </a:extLst>
              </a:tr>
              <a:tr h="3290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>
                        <a:solidFill>
                          <a:srgbClr val="DA0F47"/>
                        </a:solidFill>
                        <a:latin typeface="Poppins SemiBold" panose="00000700000000000000" pitchFamily="2" charset="0"/>
                        <a:ea typeface="Pretendard" panose="02000503000000020004"/>
                        <a:cs typeface="Poppins SemiBo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8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err="1"/>
                        <a:t>결측치</a:t>
                      </a:r>
                      <a:r>
                        <a:rPr lang="ko-KR" altLang="en-US" sz="1600"/>
                        <a:t>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3472518"/>
                  </a:ext>
                </a:extLst>
              </a:tr>
              <a:tr h="32907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800" b="1">
                        <a:solidFill>
                          <a:srgbClr val="DA0F47"/>
                        </a:solidFill>
                        <a:latin typeface="Poppins SemiBold" panose="00000700000000000000" pitchFamily="2" charset="0"/>
                        <a:ea typeface="Pretendard" panose="02000503000000020004"/>
                        <a:cs typeface="Poppins SemiBold" panose="000007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80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/>
                        <a:t>New feature</a:t>
                      </a:r>
                      <a:endParaRPr lang="ko-KR" altLang="en-US" sz="1600"/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1671431"/>
                  </a:ext>
                </a:extLst>
              </a:tr>
              <a:tr h="3290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rgbClr val="DA0F47"/>
                          </a:solidFill>
                          <a:effectLst/>
                          <a:latin typeface="Poppins SemiBold"/>
                          <a:ea typeface="Pretendard" panose="02000503000000020004"/>
                          <a:cs typeface="Poppins SemiBold"/>
                        </a:rPr>
                        <a:t>IV.</a:t>
                      </a:r>
                      <a:endParaRPr lang="ko-KR" altLang="en-US" sz="1800" b="1">
                        <a:solidFill>
                          <a:srgbClr val="DA0F47"/>
                        </a:solidFill>
                        <a:latin typeface="Poppins SemiBold"/>
                        <a:ea typeface="Pretendard" panose="02000503000000020004"/>
                        <a:cs typeface="Poppins SemiBold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>
                          <a:latin typeface="Pretendard"/>
                          <a:ea typeface="Pretendard"/>
                          <a:cs typeface="Pretendard" panose="02000503000000020004" pitchFamily="2" charset="-127"/>
                        </a:rPr>
                        <a:t>Model</a:t>
                      </a:r>
                      <a:endParaRPr lang="ko-KR" altLang="en-US" sz="1800" b="1">
                        <a:latin typeface="Pretendard"/>
                        <a:ea typeface="Pretendard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err="1">
                          <a:latin typeface="Pretendard"/>
                          <a:ea typeface="Pretendard"/>
                          <a:cs typeface="Pretendard" panose="02000503000000020004" pitchFamily="2" charset="-127"/>
                        </a:rPr>
                        <a:t>Generalization</a:t>
                      </a:r>
                      <a:endParaRPr lang="ko-KR" altLang="en-US" sz="1600">
                        <a:latin typeface="Pretendard"/>
                        <a:ea typeface="Pretendard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15357"/>
                  </a:ext>
                </a:extLst>
              </a:tr>
              <a:tr h="41019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err="1">
                          <a:latin typeface="Pretendard"/>
                          <a:ea typeface="Pretendard"/>
                          <a:cs typeface="Pretendard" panose="02000503000000020004" pitchFamily="2" charset="-127"/>
                        </a:rPr>
                        <a:t>CatBoost</a:t>
                      </a:r>
                      <a:r>
                        <a:rPr lang="ko-KR" altLang="en-US" sz="1600">
                          <a:latin typeface="Pretendard"/>
                          <a:ea typeface="Pretendard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err="1">
                          <a:latin typeface="Pretendard"/>
                          <a:ea typeface="Pretendard"/>
                          <a:cs typeface="Pretendard" panose="02000503000000020004" pitchFamily="2" charset="-127"/>
                        </a:rPr>
                        <a:t>Regressor</a:t>
                      </a:r>
                      <a:endParaRPr lang="ko-KR" altLang="en-US" sz="1600">
                        <a:latin typeface="Pretendard"/>
                        <a:ea typeface="Pretendard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395034"/>
                  </a:ext>
                </a:extLst>
              </a:tr>
              <a:tr h="329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>
                          <a:solidFill>
                            <a:srgbClr val="DA0F47"/>
                          </a:solidFill>
                          <a:effectLst/>
                          <a:latin typeface="Poppins SemiBold"/>
                          <a:ea typeface="Pretendard" panose="02000503000000020004"/>
                          <a:cs typeface="Poppins SemiBold"/>
                        </a:rPr>
                        <a:t>V.</a:t>
                      </a:r>
                      <a:endParaRPr lang="ko-KR" altLang="en-US" sz="1800" b="1">
                        <a:solidFill>
                          <a:srgbClr val="DA0F47"/>
                        </a:solidFill>
                        <a:latin typeface="Poppins SemiBold"/>
                        <a:ea typeface="Pretendard" panose="02000503000000020004"/>
                        <a:cs typeface="Poppins SemiBold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800" b="1">
                          <a:latin typeface="Pretendard"/>
                          <a:ea typeface="Pretendard"/>
                          <a:cs typeface="Pretendard" panose="02000503000000020004" pitchFamily="2" charset="-127"/>
                        </a:rPr>
                        <a:t>Approach </a:t>
                      </a:r>
                      <a:endParaRPr lang="ko-KR" altLang="en-US" sz="1800" b="1">
                        <a:latin typeface="Pretendard"/>
                        <a:ea typeface="Pretendard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1403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DBFA67-8CCC-5D1C-0D73-4832699298D1}"/>
              </a:ext>
            </a:extLst>
          </p:cNvPr>
          <p:cNvSpPr txBox="1"/>
          <p:nvPr/>
        </p:nvSpPr>
        <p:spPr>
          <a:xfrm>
            <a:off x="5084214" y="1032834"/>
            <a:ext cx="1823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800" b="1" spc="-60">
                <a:solidFill>
                  <a:srgbClr val="DA0F47"/>
                </a:solidFill>
                <a:latin typeface="Poppins SemiBold" panose="020B0502040204020203" pitchFamily="2" charset="0"/>
                <a:ea typeface="Pretendard" panose="02000503000000020004" pitchFamily="2" charset="-127"/>
                <a:cs typeface="Poppins SemiBold" panose="020B0502040204020203" pitchFamily="2" charset="0"/>
              </a:rPr>
              <a:t>Contents</a:t>
            </a:r>
            <a:endParaRPr kumimoji="1" lang="ko-KR" altLang="en-US" sz="2800" b="1" spc="-60">
              <a:solidFill>
                <a:srgbClr val="DA0F47"/>
              </a:solidFill>
              <a:latin typeface="Poppins SemiBold" panose="020B0502040204020203" pitchFamily="2" charset="0"/>
              <a:ea typeface="Pretendard" panose="02000503000000020004" pitchFamily="2" charset="-127"/>
              <a:cs typeface="Poppins SemiBold" panose="020B05020402040202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6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704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Preprocess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137441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ko-KR" altLang="en-US" spc="-60" err="1">
                <a:latin typeface="Pretendard Light" panose="02000403000000020004" pitchFamily="2" charset="-127"/>
                <a:ea typeface="Pretendard Light"/>
              </a:rPr>
              <a:t>결측치</a:t>
            </a:r>
            <a:r>
              <a:rPr kumimoji="1" lang="ko-KR" altLang="en-US" spc="-60">
                <a:latin typeface="Pretendard Light" panose="02000403000000020004" pitchFamily="2" charset="-127"/>
                <a:ea typeface="Pretendard Light"/>
              </a:rPr>
              <a:t> 처리</a:t>
            </a:r>
            <a:endParaRPr kumimoji="1" lang="ko-Kore-US" altLang="en-US" spc="-60">
              <a:latin typeface="Pretendard Light" panose="02000403000000020004" pitchFamily="2" charset="-127"/>
              <a:ea typeface="Pretendard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C33CC-080E-B22C-98ED-8C18F812DDDE}"/>
              </a:ext>
            </a:extLst>
          </p:cNvPr>
          <p:cNvSpPr txBox="1"/>
          <p:nvPr/>
        </p:nvSpPr>
        <p:spPr>
          <a:xfrm>
            <a:off x="620106" y="1205847"/>
            <a:ext cx="10962104" cy="64325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sz="2000" b="1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>
              <a:latin typeface="맑은 고딕"/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 sz="2000" err="1">
                <a:latin typeface="Malgun Gothic"/>
                <a:ea typeface="+mn-lt"/>
                <a:cs typeface="+mn-lt"/>
              </a:rPr>
              <a:t>현재</a:t>
            </a:r>
            <a:r>
              <a:rPr lang="en-US" altLang="ko-KR" sz="200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2000" err="1">
                <a:latin typeface="Malgun Gothic"/>
                <a:ea typeface="+mn-lt"/>
                <a:cs typeface="+mn-lt"/>
              </a:rPr>
              <a:t>받은</a:t>
            </a:r>
            <a:r>
              <a:rPr lang="en-US" altLang="ko-KR" sz="2000">
                <a:latin typeface="Malgun Gothic"/>
                <a:ea typeface="+mn-lt"/>
                <a:cs typeface="+mn-lt"/>
              </a:rPr>
              <a:t> raw </a:t>
            </a:r>
            <a:r>
              <a:rPr lang="en-US" altLang="ko-KR" sz="2000" err="1">
                <a:latin typeface="Malgun Gothic"/>
                <a:ea typeface="+mn-lt"/>
                <a:cs typeface="+mn-lt"/>
              </a:rPr>
              <a:t>data에는</a:t>
            </a:r>
            <a:r>
              <a:rPr lang="en-US" altLang="ko-KR" sz="200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2000" err="1">
                <a:latin typeface="Malgun Gothic"/>
                <a:ea typeface="+mn-lt"/>
                <a:cs typeface="+mn-lt"/>
              </a:rPr>
              <a:t>결측치가</a:t>
            </a:r>
            <a:r>
              <a:rPr lang="en-US" altLang="ko-KR" sz="200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2000" err="1">
                <a:latin typeface="Malgun Gothic"/>
                <a:ea typeface="+mn-lt"/>
                <a:cs typeface="+mn-lt"/>
              </a:rPr>
              <a:t>아주</a:t>
            </a:r>
            <a:r>
              <a:rPr lang="en-US" altLang="ko-KR" sz="200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2000" err="1">
                <a:latin typeface="Malgun Gothic"/>
                <a:ea typeface="+mn-lt"/>
                <a:cs typeface="+mn-lt"/>
              </a:rPr>
              <a:t>많은</a:t>
            </a:r>
            <a:r>
              <a:rPr lang="en-US" altLang="ko-KR" sz="2000">
                <a:latin typeface="Malgun Gothic"/>
                <a:ea typeface="+mn-lt"/>
                <a:cs typeface="+mn-lt"/>
              </a:rPr>
              <a:t> </a:t>
            </a:r>
            <a:r>
              <a:rPr lang="en-US" altLang="ko-KR" sz="2000" err="1">
                <a:latin typeface="Malgun Gothic"/>
                <a:ea typeface="+mn-lt"/>
                <a:cs typeface="+mn-lt"/>
              </a:rPr>
              <a:t>상황</a:t>
            </a:r>
            <a:endParaRPr lang="en-US" altLang="ko-KR" sz="2000">
              <a:latin typeface="Malgun Gothic"/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>
              <a:latin typeface="Malgun Gothic"/>
              <a:ea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2000">
                <a:latin typeface="Malgun Gothic"/>
                <a:ea typeface="+mn-lt"/>
              </a:rPr>
              <a:t>실제로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라인별로 에서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 b="1" err="1">
                <a:latin typeface="Malgun Gothic"/>
                <a:ea typeface="+mn-lt"/>
              </a:rPr>
              <a:t>비결측열을</a:t>
            </a:r>
            <a:r>
              <a:rPr lang="en-US" altLang="ko-KR" sz="2000" b="1">
                <a:latin typeface="Malgun Gothic"/>
                <a:ea typeface="+mn-lt"/>
              </a:rPr>
              <a:t> </a:t>
            </a:r>
            <a:r>
              <a:rPr lang="ko-KR" altLang="en-US" sz="2000" b="1">
                <a:latin typeface="Malgun Gothic"/>
                <a:ea typeface="+mn-lt"/>
              </a:rPr>
              <a:t>공통으로</a:t>
            </a:r>
            <a:r>
              <a:rPr lang="en-US" altLang="ko-KR" sz="2000" b="1">
                <a:latin typeface="Malgun Gothic"/>
                <a:ea typeface="+mn-lt"/>
              </a:rPr>
              <a:t> </a:t>
            </a:r>
            <a:r>
              <a:rPr lang="ko-KR" altLang="en-US" sz="2000" b="1">
                <a:latin typeface="Malgun Gothic"/>
                <a:ea typeface="+mn-lt"/>
              </a:rPr>
              <a:t>가지는</a:t>
            </a:r>
            <a:r>
              <a:rPr lang="en-US" altLang="ko-KR" sz="2000" b="1">
                <a:latin typeface="Malgun Gothic"/>
                <a:ea typeface="+mn-lt"/>
              </a:rPr>
              <a:t> 행 </a:t>
            </a:r>
            <a:r>
              <a:rPr lang="ko-KR" altLang="en-US" sz="2000" b="1">
                <a:latin typeface="Malgun Gothic"/>
                <a:ea typeface="+mn-lt"/>
              </a:rPr>
              <a:t>그룹(1)들이</a:t>
            </a:r>
            <a:r>
              <a:rPr lang="en-US" altLang="ko-KR" sz="2000" b="1">
                <a:latin typeface="Malgun Gothic"/>
                <a:ea typeface="+mn-lt"/>
              </a:rPr>
              <a:t> </a:t>
            </a:r>
            <a:r>
              <a:rPr lang="ko-KR" altLang="en-US" sz="2000" b="1">
                <a:latin typeface="Malgun Gothic"/>
                <a:ea typeface="+mn-lt"/>
              </a:rPr>
              <a:t>생성되는 것을 확인하였음.</a:t>
            </a:r>
            <a:endParaRPr lang="ko-KR" altLang="en-US" sz="2000">
              <a:latin typeface="Malgun Gothic"/>
              <a:ea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 b="1">
              <a:latin typeface="Malgun Gothic"/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2000" b="1" err="1">
                <a:latin typeface="Malgun Gothic"/>
                <a:ea typeface="+mn-lt"/>
              </a:rPr>
              <a:t>결측치를</a:t>
            </a:r>
            <a:r>
              <a:rPr lang="ko-KR" altLang="en-US" sz="2000" b="1">
                <a:latin typeface="Malgun Gothic"/>
                <a:ea typeface="+mn-lt"/>
              </a:rPr>
              <a:t> 처리하는데 있어, 임의대로 엄청나게 많은 </a:t>
            </a:r>
            <a:r>
              <a:rPr lang="ko-KR" altLang="en-US" sz="2000" b="1" err="1">
                <a:latin typeface="Malgun Gothic"/>
                <a:ea typeface="+mn-lt"/>
              </a:rPr>
              <a:t>결측치를</a:t>
            </a:r>
            <a:r>
              <a:rPr lang="ko-KR" altLang="en-US" sz="2000" b="1">
                <a:latin typeface="Malgun Gothic"/>
                <a:ea typeface="+mn-lt"/>
              </a:rPr>
              <a:t> </a:t>
            </a:r>
            <a:r>
              <a:rPr lang="ko-KR" altLang="en-US" sz="2000" b="1" err="1">
                <a:latin typeface="Malgun Gothic"/>
                <a:ea typeface="+mn-lt"/>
              </a:rPr>
              <a:t>채워넣는</a:t>
            </a:r>
            <a:r>
              <a:rPr lang="ko-KR" altLang="en-US" sz="2000" b="1">
                <a:latin typeface="Malgun Gothic"/>
                <a:ea typeface="+mn-lt"/>
              </a:rPr>
              <a:t> 것은 모델 성능에 있어 </a:t>
            </a:r>
            <a:r>
              <a:rPr lang="ko-KR" altLang="en-US" sz="2000" b="1" err="1">
                <a:latin typeface="Malgun Gothic"/>
                <a:ea typeface="+mn-lt"/>
              </a:rPr>
              <a:t>안좋은</a:t>
            </a:r>
            <a:r>
              <a:rPr lang="ko-KR" altLang="en-US" sz="2000" b="1">
                <a:latin typeface="Malgun Gothic"/>
                <a:ea typeface="+mn-lt"/>
              </a:rPr>
              <a:t> 영향을 미칠 것이라 판단하였음.</a:t>
            </a: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 b="1">
              <a:latin typeface="Malgun Gothic"/>
              <a:ea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Malgun Gothic"/>
                <a:ea typeface="+mn-lt"/>
              </a:rPr>
              <a:t>(1)의 </a:t>
            </a:r>
            <a:r>
              <a:rPr lang="ko-KR" altLang="en-US" sz="2000" b="1" err="1">
                <a:latin typeface="Malgun Gothic"/>
                <a:ea typeface="+mn-lt"/>
              </a:rPr>
              <a:t>비결측그룹에서</a:t>
            </a:r>
            <a:r>
              <a:rPr lang="ko-KR" altLang="en-US" sz="2000" b="1">
                <a:latin typeface="Malgun Gothic"/>
                <a:ea typeface="+mn-lt"/>
              </a:rPr>
              <a:t> 교집합, 합집합 등을 여러 조합을 </a:t>
            </a:r>
            <a:r>
              <a:rPr lang="ko-KR" altLang="en-US" sz="2000" b="1" err="1">
                <a:latin typeface="Malgun Gothic"/>
                <a:ea typeface="+mn-lt"/>
              </a:rPr>
              <a:t>rskfold로</a:t>
            </a:r>
            <a:r>
              <a:rPr lang="ko-KR" altLang="en-US" sz="2000" b="1">
                <a:latin typeface="Malgun Gothic"/>
                <a:ea typeface="+mn-lt"/>
              </a:rPr>
              <a:t> 실험하였음</a:t>
            </a:r>
          </a:p>
          <a:p>
            <a:pPr marL="742950" lvl="1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2000" b="1" err="1">
                <a:latin typeface="Malgun Gothic"/>
                <a:ea typeface="+mn-lt"/>
              </a:rPr>
              <a:t>결측값을</a:t>
            </a:r>
            <a:r>
              <a:rPr lang="ko-KR" altLang="en-US" sz="2000" b="1">
                <a:latin typeface="Malgun Gothic"/>
                <a:ea typeface="+mn-lt"/>
              </a:rPr>
              <a:t> </a:t>
            </a:r>
            <a:r>
              <a:rPr lang="ko-KR" altLang="en-US" sz="2000" b="1" err="1">
                <a:latin typeface="Malgun Gothic"/>
                <a:ea typeface="+mn-lt"/>
              </a:rPr>
              <a:t>채워넣는</a:t>
            </a:r>
            <a:r>
              <a:rPr lang="ko-KR" altLang="en-US" sz="2000" b="1">
                <a:latin typeface="Malgun Gothic"/>
                <a:ea typeface="+mn-lt"/>
              </a:rPr>
              <a:t> 데 있어 라인 내에서는 교집합을 취하여 </a:t>
            </a:r>
            <a:r>
              <a:rPr lang="ko-KR" altLang="en-US" sz="2000" b="1" err="1">
                <a:latin typeface="Malgun Gothic"/>
                <a:ea typeface="+mn-lt"/>
              </a:rPr>
              <a:t>결측값이</a:t>
            </a:r>
            <a:r>
              <a:rPr lang="ko-KR" altLang="en-US" sz="2000" b="1">
                <a:latin typeface="Malgun Gothic"/>
                <a:ea typeface="+mn-lt"/>
              </a:rPr>
              <a:t> 아예 없도록 하였음</a:t>
            </a:r>
          </a:p>
          <a:p>
            <a:pPr marL="742950" lvl="1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Malgun Gothic"/>
                <a:ea typeface="+mn-lt"/>
              </a:rPr>
              <a:t>비슷한 라인을 묶어서 학습하는 과정에서는 라인 별 특성을 반영하기 위해 라인의 </a:t>
            </a:r>
            <a:r>
              <a:rPr lang="ko-KR" altLang="en-US" sz="2000" b="1" err="1">
                <a:latin typeface="Malgun Gothic"/>
                <a:ea typeface="+mn-lt"/>
              </a:rPr>
              <a:t>비결측열</a:t>
            </a:r>
            <a:r>
              <a:rPr lang="ko-KR" altLang="en-US" sz="2000" b="1">
                <a:latin typeface="Malgun Gothic"/>
                <a:ea typeface="+mn-lt"/>
              </a:rPr>
              <a:t> 교집합 간의 합집합으로서 </a:t>
            </a:r>
            <a:r>
              <a:rPr lang="ko-KR" altLang="en-US" sz="2000" b="1" err="1">
                <a:latin typeface="Malgun Gothic"/>
                <a:ea typeface="+mn-lt"/>
              </a:rPr>
              <a:t>feature</a:t>
            </a:r>
            <a:r>
              <a:rPr lang="ko-KR" altLang="en-US" sz="2000" b="1">
                <a:latin typeface="Malgun Gothic"/>
                <a:ea typeface="+mn-lt"/>
              </a:rPr>
              <a:t> </a:t>
            </a:r>
            <a:r>
              <a:rPr lang="ko-KR" altLang="en-US" sz="2000" b="1" err="1">
                <a:latin typeface="Malgun Gothic"/>
                <a:ea typeface="+mn-lt"/>
              </a:rPr>
              <a:t>selection을</a:t>
            </a:r>
            <a:r>
              <a:rPr lang="ko-KR" altLang="en-US" sz="2000" b="1">
                <a:latin typeface="Malgun Gothic"/>
                <a:ea typeface="+mn-lt"/>
              </a:rPr>
              <a:t> 진행하였음.</a:t>
            </a: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 sz="2000" err="1">
                <a:latin typeface="Malgun Gothic"/>
                <a:ea typeface="+mn-lt"/>
              </a:rPr>
              <a:t>상기와</a:t>
            </a:r>
            <a:r>
              <a:rPr lang="en-US" altLang="ko-KR" sz="2000">
                <a:latin typeface="Malgun Gothic"/>
                <a:ea typeface="+mn-lt"/>
              </a:rPr>
              <a:t> </a:t>
            </a:r>
            <a:r>
              <a:rPr lang="en-US" altLang="ko-KR" sz="2000" err="1">
                <a:latin typeface="Malgun Gothic"/>
                <a:ea typeface="+mn-lt"/>
              </a:rPr>
              <a:t>같은</a:t>
            </a:r>
            <a:r>
              <a:rPr lang="en-US" altLang="ko-KR" sz="2000">
                <a:latin typeface="Malgun Gothic"/>
                <a:ea typeface="+mn-lt"/>
              </a:rPr>
              <a:t> </a:t>
            </a:r>
            <a:r>
              <a:rPr lang="en-US" altLang="ko-KR" sz="2000" err="1">
                <a:latin typeface="Malgun Gothic"/>
                <a:ea typeface="+mn-lt"/>
              </a:rPr>
              <a:t>전략으로</a:t>
            </a:r>
            <a:r>
              <a:rPr lang="en-US" altLang="ko-KR" sz="2000">
                <a:latin typeface="Malgun Gothic"/>
                <a:ea typeface="+mn-lt"/>
              </a:rPr>
              <a:t> </a:t>
            </a:r>
            <a:r>
              <a:rPr lang="en-US" altLang="ko-KR" sz="2000" err="1">
                <a:latin typeface="Malgun Gothic"/>
                <a:ea typeface="+mn-lt"/>
              </a:rPr>
              <a:t>결측치를</a:t>
            </a:r>
            <a:r>
              <a:rPr lang="en-US" altLang="ko-KR" sz="2000">
                <a:latin typeface="Malgun Gothic"/>
                <a:ea typeface="+mn-lt"/>
              </a:rPr>
              <a:t> </a:t>
            </a:r>
            <a:r>
              <a:rPr lang="en-US" altLang="ko-KR" sz="2000" err="1">
                <a:latin typeface="Malgun Gothic"/>
                <a:ea typeface="+mn-lt"/>
              </a:rPr>
              <a:t>줄인</a:t>
            </a:r>
            <a:r>
              <a:rPr lang="en-US" altLang="ko-KR" sz="2000">
                <a:latin typeface="Malgun Gothic"/>
                <a:ea typeface="+mn-lt"/>
              </a:rPr>
              <a:t> 후, </a:t>
            </a:r>
            <a:r>
              <a:rPr lang="en-US" altLang="ko-KR" sz="2000" err="1">
                <a:latin typeface="Malgun Gothic"/>
                <a:ea typeface="+mn-lt"/>
              </a:rPr>
              <a:t>catboost를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en-US" altLang="ko-KR" sz="2000" err="1">
                <a:latin typeface="Malgun Gothic"/>
                <a:ea typeface="+mn-lt"/>
              </a:rPr>
              <a:t>활용해</a:t>
            </a:r>
            <a:r>
              <a:rPr lang="en-US" altLang="ko-KR" sz="2000">
                <a:latin typeface="Malgun Gothic"/>
                <a:ea typeface="+mn-lt"/>
              </a:rPr>
              <a:t> </a:t>
            </a:r>
            <a:r>
              <a:rPr lang="en-US" altLang="ko-KR" sz="2000" err="1">
                <a:latin typeface="Malgun Gothic"/>
                <a:ea typeface="+mn-lt"/>
              </a:rPr>
              <a:t>결측치를</a:t>
            </a:r>
            <a:r>
              <a:rPr lang="en-US" altLang="ko-KR" sz="2000">
                <a:latin typeface="Malgun Gothic"/>
                <a:ea typeface="+mn-lt"/>
              </a:rPr>
              <a:t> </a:t>
            </a:r>
            <a:r>
              <a:rPr lang="en-US" altLang="ko-KR" sz="2000" err="1">
                <a:latin typeface="Malgun Gothic"/>
                <a:ea typeface="+mn-lt"/>
              </a:rPr>
              <a:t>처리</a:t>
            </a:r>
            <a:endParaRPr lang="en-US" altLang="ko-KR" sz="2000">
              <a:latin typeface="Malgun Gothic"/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>
              <a:solidFill>
                <a:srgbClr val="222222"/>
              </a:solidFill>
              <a:latin typeface="Malgun Gothic"/>
              <a:ea typeface="Malgun Gothic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>
              <a:solidFill>
                <a:srgbClr val="000000"/>
              </a:solidFill>
              <a:latin typeface="Malgun Gothic"/>
              <a:ea typeface="Malgun Gothic"/>
            </a:endParaRPr>
          </a:p>
          <a:p>
            <a:br>
              <a:rPr lang="ko-KR" altLang="en-US">
                <a:effectLst/>
              </a:rPr>
            </a:b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93432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182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Model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156773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ko-KR" spc="-60">
                <a:latin typeface="Pretendard Light" panose="02000403000000020004" pitchFamily="2" charset="-127"/>
                <a:ea typeface="Pretendard Light"/>
              </a:rPr>
              <a:t>Generalization</a:t>
            </a:r>
            <a:endParaRPr kumimoji="1" lang="ko-Kore-US" altLang="en-US" spc="-60">
              <a:latin typeface="Pretendard Light" panose="02000403000000020004" pitchFamily="2" charset="-127"/>
              <a:ea typeface="Pretendard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67C34-ECFB-C50F-4480-5F5238A54977}"/>
              </a:ext>
            </a:extLst>
          </p:cNvPr>
          <p:cNvSpPr txBox="1"/>
          <p:nvPr/>
        </p:nvSpPr>
        <p:spPr>
          <a:xfrm>
            <a:off x="4700571" y="2603549"/>
            <a:ext cx="6761179" cy="369331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>
                <a:ea typeface="맑은 고딕"/>
              </a:rPr>
              <a:t>SMOTE, ADASYN </a:t>
            </a:r>
            <a:r>
              <a:rPr lang="ko-KR" altLang="en-US">
                <a:ea typeface="맑은 고딕"/>
              </a:rPr>
              <a:t>등의 </a:t>
            </a:r>
            <a:r>
              <a:rPr lang="en-US" altLang="ko-KR">
                <a:ea typeface="맑은 고딕"/>
              </a:rPr>
              <a:t>Oversampling </a:t>
            </a:r>
            <a:r>
              <a:rPr lang="ko-KR" altLang="en-US">
                <a:ea typeface="맑은 고딕"/>
              </a:rPr>
              <a:t>기법을 사용해봤지만 성능 향상 </a:t>
            </a:r>
            <a:r>
              <a:rPr lang="en-US" altLang="ko-KR">
                <a:ea typeface="맑은 고딕"/>
              </a:rPr>
              <a:t>X</a:t>
            </a:r>
          </a:p>
          <a:p>
            <a:r>
              <a:rPr lang="ko-KR" altLang="en-US">
                <a:ea typeface="맑은 고딕"/>
              </a:rPr>
              <a:t>데이터 수가 적기에 </a:t>
            </a:r>
            <a:r>
              <a:rPr lang="en-US" altLang="ko-KR" err="1">
                <a:ea typeface="맑은 고딕"/>
              </a:rPr>
              <a:t>undersampling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역시 효과 </a:t>
            </a:r>
            <a:r>
              <a:rPr lang="en-US" altLang="ko-KR">
                <a:ea typeface="맑은 고딕"/>
              </a:rPr>
              <a:t>X</a:t>
            </a:r>
          </a:p>
          <a:p>
            <a:r>
              <a:rPr lang="en-US" altLang="ko-KR" err="1">
                <a:ea typeface="맑은 고딕"/>
              </a:rPr>
              <a:t>Class에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가중치를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부여하여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학습하는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것도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효과</a:t>
            </a:r>
            <a:r>
              <a:rPr lang="en-US" altLang="ko-KR">
                <a:ea typeface="맑은 고딕"/>
              </a:rPr>
              <a:t> X</a:t>
            </a:r>
          </a:p>
          <a:p>
            <a:endParaRPr lang="en-US" altLang="ko-KR"/>
          </a:p>
          <a:p>
            <a:endParaRPr lang="en-US" altLang="ko-KR">
              <a:ea typeface="맑은 고딕" panose="020B0503020000020004" pitchFamily="34" charset="-127"/>
            </a:endParaRPr>
          </a:p>
          <a:p>
            <a:r>
              <a:rPr lang="en-US" altLang="ko-KR">
                <a:ea typeface="맑은 고딕"/>
              </a:rPr>
              <a:t>Class </a:t>
            </a:r>
            <a:r>
              <a:rPr lang="ko-KR" altLang="en-US">
                <a:ea typeface="맑은 고딕"/>
              </a:rPr>
              <a:t>간의 비율을 고려해서 </a:t>
            </a:r>
            <a:r>
              <a:rPr lang="en-US" altLang="ko-KR">
                <a:ea typeface="맑은 고딕"/>
              </a:rPr>
              <a:t>Validation Set</a:t>
            </a:r>
            <a:r>
              <a:rPr lang="ko-KR" altLang="en-US">
                <a:ea typeface="맑은 고딕"/>
              </a:rPr>
              <a:t>을 구축할 수 있는 </a:t>
            </a:r>
            <a:endParaRPr lang="en-US" altLang="ko-KR"/>
          </a:p>
          <a:p>
            <a:r>
              <a:rPr lang="en-US" altLang="ko-KR">
                <a:ea typeface="맑은 고딕"/>
              </a:rPr>
              <a:t> </a:t>
            </a:r>
            <a:r>
              <a:rPr lang="en-US" altLang="ko-KR" b="1">
                <a:ea typeface="맑은 고딕"/>
              </a:rPr>
              <a:t>Random Stratified K-fold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방법을 선택</a:t>
            </a:r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 Random Stratified K-fold </a:t>
            </a:r>
            <a:r>
              <a:rPr lang="ko-KR" altLang="en-US">
                <a:ea typeface="맑은 고딕"/>
              </a:rPr>
              <a:t>는 모든 클래스에 균등하게 검증 데이터 셋을 생성하므로 일반화 성능을 정확하게 추정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b="1">
                <a:ea typeface="맑은 고딕"/>
              </a:rPr>
              <a:t>Overfitting</a:t>
            </a:r>
            <a:r>
              <a:rPr lang="ko-KR" altLang="en-US" b="1">
                <a:ea typeface="맑은 고딕"/>
              </a:rPr>
              <a:t>되는 것을 방지</a:t>
            </a:r>
            <a:r>
              <a:rPr lang="ko-KR" altLang="en-US">
                <a:ea typeface="맑은 고딕"/>
              </a:rPr>
              <a:t>하는 효과도 있음</a:t>
            </a:r>
            <a:endParaRPr lang="en-US" altLang="ko-KR">
              <a:ea typeface="맑은 고딕"/>
            </a:endParaRPr>
          </a:p>
          <a:p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30C292-5FEE-867D-75F2-9B793E750425}"/>
              </a:ext>
            </a:extLst>
          </p:cNvPr>
          <p:cNvSpPr txBox="1"/>
          <p:nvPr/>
        </p:nvSpPr>
        <p:spPr>
          <a:xfrm>
            <a:off x="730250" y="5590259"/>
            <a:ext cx="301768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b="1">
                <a:ea typeface="맑은 고딕"/>
              </a:rPr>
              <a:t>Class imbalance </a:t>
            </a:r>
            <a:r>
              <a:rPr lang="ko-KR" altLang="en-US">
                <a:ea typeface="맑은 고딕"/>
              </a:rPr>
              <a:t>문제 발생</a:t>
            </a:r>
            <a:endParaRPr lang="en-US" altLang="ko-KR">
              <a:ea typeface="맑은 고딕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544319-CE26-C7F8-518E-D54CDC63F2B3}"/>
              </a:ext>
            </a:extLst>
          </p:cNvPr>
          <p:cNvSpPr/>
          <p:nvPr/>
        </p:nvSpPr>
        <p:spPr>
          <a:xfrm>
            <a:off x="534493" y="2060843"/>
            <a:ext cx="2860670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>
                <a:ea typeface="맑은 고딕"/>
              </a:rPr>
              <a:t>Train set </a:t>
            </a:r>
            <a:r>
              <a:rPr lang="ko-KR" altLang="en-US">
                <a:ea typeface="맑은 고딕"/>
              </a:rPr>
              <a:t>의 클래스 비율</a:t>
            </a:r>
            <a:endParaRPr lang="ko-KR"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E90C0-FE33-6440-10CC-87831E7289F8}"/>
              </a:ext>
            </a:extLst>
          </p:cNvPr>
          <p:cNvSpPr/>
          <p:nvPr/>
        </p:nvSpPr>
        <p:spPr>
          <a:xfrm>
            <a:off x="4769943" y="2060843"/>
            <a:ext cx="1326057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해결 방법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C650A58E-BF6C-65D1-863B-85DAC90CA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9011158"/>
              </p:ext>
            </p:extLst>
          </p:nvPr>
        </p:nvGraphicFramePr>
        <p:xfrm>
          <a:off x="232346" y="2494027"/>
          <a:ext cx="3162817" cy="2767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2937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solidFill>
                <a:srgbClr val="DA0F47"/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105926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ko-KR" spc="-60" err="1">
                <a:latin typeface="Pretendard Light" panose="02000403000000020004" pitchFamily="2" charset="-127"/>
                <a:ea typeface="Pretendard Light"/>
              </a:rPr>
              <a:t>CatBoost</a:t>
            </a:r>
            <a:endParaRPr lang="ko-KR" altLang="en-US" spc="-60" err="1">
              <a:latin typeface="Pretendard Light" panose="02000403000000020004" pitchFamily="2" charset="-127"/>
              <a:ea typeface="Pretendard Ligh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0A24FB-1D49-4D43-382C-28A0B4DA3769}"/>
              </a:ext>
            </a:extLst>
          </p:cNvPr>
          <p:cNvSpPr/>
          <p:nvPr/>
        </p:nvSpPr>
        <p:spPr>
          <a:xfrm>
            <a:off x="791800" y="1910897"/>
            <a:ext cx="221076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/>
              <a:t>LINE</a:t>
            </a:r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0229E6-296A-798D-4178-C4E83FF7C39C}"/>
              </a:ext>
            </a:extLst>
          </p:cNvPr>
          <p:cNvSpPr/>
          <p:nvPr/>
        </p:nvSpPr>
        <p:spPr>
          <a:xfrm>
            <a:off x="788275" y="2750414"/>
            <a:ext cx="221076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/>
              <a:t>PRODUCT_CODE</a:t>
            </a:r>
            <a:endParaRPr kumimoji="1" lang="ko-Kore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D9789-EF95-F51E-12CD-396A9BDAFF93}"/>
              </a:ext>
            </a:extLst>
          </p:cNvPr>
          <p:cNvSpPr txBox="1"/>
          <p:nvPr/>
        </p:nvSpPr>
        <p:spPr>
          <a:xfrm>
            <a:off x="714703" y="2330655"/>
            <a:ext cx="760998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ea typeface="맑은 고딕"/>
              </a:rPr>
              <a:t> </a:t>
            </a:r>
            <a:r>
              <a:rPr lang="en-US" altLang="ko-KR">
                <a:effectLst/>
                <a:ea typeface="맑은 고딕"/>
              </a:rPr>
              <a:t>'T050307', 'T100304', 'T100306', 'T010306', 'T010305</a:t>
            </a:r>
            <a:r>
              <a:rPr lang="en-US" altLang="ko-KR">
                <a:ea typeface="맑은 고딕"/>
              </a:rPr>
              <a:t>','T050304'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26430-362F-8B23-4F1E-419782152261}"/>
              </a:ext>
            </a:extLst>
          </p:cNvPr>
          <p:cNvSpPr txBox="1"/>
          <p:nvPr/>
        </p:nvSpPr>
        <p:spPr>
          <a:xfrm>
            <a:off x="714703" y="3208903"/>
            <a:ext cx="6198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>
                <a:effectLst/>
              </a:rPr>
              <a:t> ‘A_31’, ‘T_31’, ‘O_31’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AB700-2B24-C377-C4F5-49F298F484A0}"/>
              </a:ext>
            </a:extLst>
          </p:cNvPr>
          <p:cNvSpPr txBox="1"/>
          <p:nvPr/>
        </p:nvSpPr>
        <p:spPr>
          <a:xfrm>
            <a:off x="714702" y="4464792"/>
            <a:ext cx="10080111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000">
                <a:effectLst/>
                <a:ea typeface="맑은 고딕"/>
              </a:rPr>
              <a:t>LINE </a:t>
            </a:r>
            <a:r>
              <a:rPr lang="ko-KR" altLang="en-US" sz="2000">
                <a:effectLst/>
                <a:ea typeface="맑은 고딕"/>
              </a:rPr>
              <a:t>과 </a:t>
            </a:r>
            <a:r>
              <a:rPr lang="en-US" altLang="ko-KR" sz="2000">
                <a:effectLst/>
                <a:ea typeface="맑은 고딕"/>
              </a:rPr>
              <a:t>PRODUCT_CODE</a:t>
            </a:r>
            <a:r>
              <a:rPr lang="ko-KR" altLang="en-US" sz="2000">
                <a:effectLst/>
                <a:ea typeface="맑은 고딕"/>
              </a:rPr>
              <a:t>와 같은 중요 </a:t>
            </a:r>
            <a:r>
              <a:rPr lang="en-US" altLang="ko-KR" sz="2000">
                <a:effectLst/>
                <a:ea typeface="맑은 고딕"/>
              </a:rPr>
              <a:t>feature</a:t>
            </a:r>
            <a:r>
              <a:rPr lang="ko-KR" altLang="en-US" sz="2000">
                <a:effectLst/>
                <a:ea typeface="맑은 고딕"/>
              </a:rPr>
              <a:t>들이 </a:t>
            </a:r>
            <a:r>
              <a:rPr lang="en-US" altLang="ko-KR" sz="2000" b="1">
                <a:effectLst/>
                <a:ea typeface="맑은 고딕"/>
              </a:rPr>
              <a:t>categorical feature</a:t>
            </a:r>
            <a:r>
              <a:rPr lang="en-US" altLang="ko-KR" sz="2000">
                <a:effectLst/>
                <a:ea typeface="맑은 고딕"/>
              </a:rPr>
              <a:t> </a:t>
            </a:r>
            <a:r>
              <a:rPr lang="ko-KR" altLang="en-US" sz="2000">
                <a:ea typeface="맑은 고딕"/>
              </a:rPr>
              <a:t>이기에 </a:t>
            </a:r>
            <a:endParaRPr lang="en-US" altLang="ko-KR" sz="2000">
              <a:ea typeface="맑은 고딕"/>
            </a:endParaRPr>
          </a:p>
          <a:p>
            <a:r>
              <a:rPr lang="ko-KR" altLang="en-US" sz="2000">
                <a:effectLst/>
                <a:ea typeface="맑은 고딕"/>
              </a:rPr>
              <a:t>이를 </a:t>
            </a:r>
            <a:r>
              <a:rPr lang="ko-KR" altLang="en-US" sz="2000" err="1">
                <a:effectLst/>
                <a:ea typeface="맑은 고딕"/>
              </a:rPr>
              <a:t>다루는데에</a:t>
            </a:r>
            <a:r>
              <a:rPr lang="ko-KR" altLang="en-US" sz="2000">
                <a:effectLst/>
                <a:ea typeface="맑은 고딕"/>
              </a:rPr>
              <a:t> </a:t>
            </a:r>
            <a:r>
              <a:rPr lang="en-US" altLang="ko-KR" sz="2000" err="1">
                <a:effectLst/>
                <a:ea typeface="맑은 고딕"/>
              </a:rPr>
              <a:t>CatBoost</a:t>
            </a:r>
            <a:r>
              <a:rPr lang="ko-KR" altLang="en-US" sz="2000">
                <a:effectLst/>
                <a:ea typeface="맑은 고딕"/>
              </a:rPr>
              <a:t>가 다른 알고리즘보다 </a:t>
            </a:r>
            <a:r>
              <a:rPr lang="ko-KR" altLang="en-US" sz="2000">
                <a:ea typeface="맑은 고딕"/>
              </a:rPr>
              <a:t>우수</a:t>
            </a:r>
          </a:p>
          <a:p>
            <a:endParaRPr lang="ko-KR" altLang="en-US" sz="2000">
              <a:ea typeface="맑은 고딕"/>
            </a:endParaRPr>
          </a:p>
          <a:p>
            <a:r>
              <a:rPr lang="ko-KR" altLang="en-US" sz="2000">
                <a:ea typeface="맑은 고딕"/>
              </a:rPr>
              <a:t>또한 </a:t>
            </a:r>
            <a:r>
              <a:rPr lang="ko-KR" altLang="en-US" sz="2000" err="1">
                <a:ea typeface="맑은 고딕"/>
              </a:rPr>
              <a:t>CatBoost는</a:t>
            </a:r>
            <a:r>
              <a:rPr lang="ko-KR" altLang="en-US" sz="2000">
                <a:ea typeface="맑은 고딕"/>
              </a:rPr>
              <a:t> </a:t>
            </a:r>
            <a:r>
              <a:rPr lang="ko-KR" altLang="en-US" sz="2000" err="1">
                <a:ea typeface="맑은 고딕"/>
              </a:rPr>
              <a:t>결측값이</a:t>
            </a:r>
            <a:r>
              <a:rPr lang="ko-KR" altLang="en-US" sz="2000">
                <a:ea typeface="맑은 고딕"/>
              </a:rPr>
              <a:t> 있는 특성에 대해 학습, 예측을 수행하는 전용 알고리즘을 사용하고, </a:t>
            </a:r>
            <a:r>
              <a:rPr lang="ko-KR" altLang="en-US" sz="2000" err="1">
                <a:ea typeface="맑은 고딕"/>
              </a:rPr>
              <a:t>결측치</a:t>
            </a:r>
            <a:r>
              <a:rPr lang="ko-KR" altLang="en-US" sz="2000">
                <a:ea typeface="맑은 고딕"/>
              </a:rPr>
              <a:t> 처리 성능에 있어서도 우수</a:t>
            </a:r>
          </a:p>
        </p:txBody>
      </p:sp>
    </p:spTree>
    <p:extLst>
      <p:ext uri="{BB962C8B-B14F-4D97-AF65-F5344CB8AC3E}">
        <p14:creationId xmlns:p14="http://schemas.microsoft.com/office/powerpoint/2010/main" val="339208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232018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ko-KR" spc="-60">
                <a:latin typeface="Pretendard Light" panose="02000403000000020004" pitchFamily="2" charset="-127"/>
                <a:ea typeface="Pretendard Light"/>
              </a:rPr>
              <a:t>Regressor</a:t>
            </a:r>
            <a:r>
              <a:rPr kumimoji="1" lang="ko-KR" altLang="en-US" spc="-60">
                <a:latin typeface="Pretendard Light" panose="02000403000000020004" pitchFamily="2" charset="-127"/>
                <a:ea typeface="Pretendard Light"/>
              </a:rPr>
              <a:t> </a:t>
            </a:r>
            <a:r>
              <a:rPr kumimoji="1" lang="en-US" altLang="ko-KR" spc="-60">
                <a:latin typeface="Pretendard Light" panose="02000403000000020004" pitchFamily="2" charset="-127"/>
                <a:ea typeface="Pretendard Light"/>
              </a:rPr>
              <a:t>or Classifier</a:t>
            </a:r>
            <a:endParaRPr kumimoji="1" lang="ko-Kore-US" altLang="en-US" spc="-60">
              <a:latin typeface="Pretendard Light" panose="02000403000000020004" pitchFamily="2" charset="-127"/>
              <a:ea typeface="Pretendard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150EF-5CD7-50A6-5EDD-89E9D36EABEB}"/>
              </a:ext>
            </a:extLst>
          </p:cNvPr>
          <p:cNvSpPr txBox="1"/>
          <p:nvPr/>
        </p:nvSpPr>
        <p:spPr>
          <a:xfrm>
            <a:off x="941149" y="4222369"/>
            <a:ext cx="10906435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2000">
                <a:latin typeface="Malgun Gothic"/>
                <a:ea typeface="Malgun Gothic"/>
              </a:rPr>
              <a:t>모델 설계를 </a:t>
            </a:r>
            <a:r>
              <a:rPr lang="en-US" altLang="ko-KR" sz="2000" err="1">
                <a:latin typeface="Malgun Gothic"/>
                <a:ea typeface="Malgun Gothic"/>
              </a:rPr>
              <a:t>Y_Quality</a:t>
            </a:r>
            <a:r>
              <a:rPr lang="ko-KR" altLang="en-US" sz="2000" err="1">
                <a:latin typeface="Malgun Gothic"/>
                <a:ea typeface="Malgun Gothic"/>
              </a:rPr>
              <a:t>를</a:t>
            </a:r>
            <a:r>
              <a:rPr lang="ko-KR" altLang="en-US" sz="2000">
                <a:latin typeface="Malgun Gothic"/>
                <a:ea typeface="Malgun Gothic"/>
              </a:rPr>
              <a:t> 예측을 하고</a:t>
            </a:r>
            <a:r>
              <a:rPr lang="en-US" altLang="ko-KR" sz="2000">
                <a:latin typeface="Malgun Gothic"/>
                <a:ea typeface="Malgun Gothic"/>
              </a:rPr>
              <a:t>,</a:t>
            </a:r>
            <a:r>
              <a:rPr lang="ko-KR" altLang="en-US" sz="2000">
                <a:latin typeface="Malgun Gothic"/>
                <a:ea typeface="Malgun Gothic"/>
              </a:rPr>
              <a:t> 이후 </a:t>
            </a:r>
            <a:r>
              <a:rPr lang="en-US" altLang="ko-KR" sz="2000" err="1">
                <a:latin typeface="Malgun Gothic"/>
                <a:ea typeface="Malgun Gothic"/>
              </a:rPr>
              <a:t>Y_Class</a:t>
            </a:r>
            <a:r>
              <a:rPr lang="ko-KR" altLang="en-US" sz="2000" err="1">
                <a:latin typeface="Malgun Gothic"/>
                <a:ea typeface="Malgun Gothic"/>
              </a:rPr>
              <a:t>를</a:t>
            </a:r>
            <a:r>
              <a:rPr lang="ko-KR" altLang="en-US" sz="2000">
                <a:latin typeface="Malgun Gothic"/>
                <a:ea typeface="Malgun Gothic"/>
              </a:rPr>
              <a:t> 예측하는 모델로서 설계하고,</a:t>
            </a:r>
            <a:endParaRPr lang="en-US" sz="2000">
              <a:ea typeface="+mn-lt"/>
              <a:cs typeface="+mn-lt"/>
            </a:endParaRPr>
          </a:p>
          <a:p>
            <a:r>
              <a:rPr lang="ko-KR" altLang="en-US" sz="2000">
                <a:latin typeface="Malgun Gothic"/>
                <a:ea typeface="Malgun Gothic"/>
              </a:rPr>
              <a:t>예측 </a:t>
            </a:r>
            <a:r>
              <a:rPr lang="ko-KR" altLang="en-US" sz="2000" err="1">
                <a:latin typeface="Malgun Gothic"/>
                <a:ea typeface="Malgun Gothic"/>
              </a:rPr>
              <a:t>threshold</a:t>
            </a:r>
            <a:r>
              <a:rPr lang="ko-KR" altLang="en-US" sz="2000">
                <a:latin typeface="Malgun Gothic"/>
                <a:ea typeface="Malgun Gothic"/>
              </a:rPr>
              <a:t> 설정에 있어서 기업의 </a:t>
            </a:r>
            <a:r>
              <a:rPr lang="ko-KR" altLang="en-US" sz="2000" err="1">
                <a:latin typeface="Malgun Gothic"/>
                <a:ea typeface="Malgun Gothic"/>
              </a:rPr>
              <a:t>pain</a:t>
            </a:r>
            <a:r>
              <a:rPr lang="ko-KR" altLang="en-US" sz="2000">
                <a:latin typeface="Malgun Gothic"/>
                <a:ea typeface="Malgun Gothic"/>
              </a:rPr>
              <a:t> </a:t>
            </a:r>
            <a:r>
              <a:rPr lang="ko-KR" altLang="en-US" sz="2000" err="1">
                <a:latin typeface="Malgun Gothic"/>
                <a:ea typeface="Malgun Gothic"/>
              </a:rPr>
              <a:t>point를</a:t>
            </a:r>
            <a:r>
              <a:rPr lang="ko-KR" altLang="en-US" sz="2000">
                <a:latin typeface="Malgun Gothic"/>
                <a:ea typeface="Malgun Gothic"/>
              </a:rPr>
              <a:t> 감안하여, 조금 더 '</a:t>
            </a:r>
            <a:r>
              <a:rPr lang="ko-KR" altLang="en-US" sz="2000" err="1">
                <a:latin typeface="Malgun Gothic"/>
                <a:ea typeface="Malgun Gothic"/>
              </a:rPr>
              <a:t>관대'한</a:t>
            </a:r>
            <a:r>
              <a:rPr lang="ko-KR" altLang="en-US" sz="2000">
                <a:latin typeface="Malgun Gothic"/>
                <a:ea typeface="Malgun Gothic"/>
              </a:rPr>
              <a:t> 기준을 적용</a:t>
            </a:r>
          </a:p>
          <a:p>
            <a:r>
              <a:rPr lang="ko-KR" altLang="en-US" sz="2000">
                <a:latin typeface="Malgun Gothic"/>
                <a:ea typeface="Malgun Gothic"/>
              </a:rPr>
              <a:t>(불량인 제품들이 정상인 범주에 들어가는 것을 막고자, 1로 판단하는 </a:t>
            </a:r>
            <a:r>
              <a:rPr lang="ko-KR" altLang="en-US" sz="2000" err="1">
                <a:latin typeface="Malgun Gothic"/>
                <a:ea typeface="Malgun Gothic"/>
              </a:rPr>
              <a:t>threshold를</a:t>
            </a:r>
            <a:r>
              <a:rPr lang="ko-KR" altLang="en-US" sz="2000">
                <a:latin typeface="Malgun Gothic"/>
                <a:ea typeface="Malgun Gothic"/>
              </a:rPr>
              <a:t> 0 </a:t>
            </a:r>
            <a:r>
              <a:rPr lang="ko-KR" altLang="en-US" sz="2000" err="1">
                <a:latin typeface="Malgun Gothic"/>
                <a:ea typeface="Malgun Gothic"/>
              </a:rPr>
              <a:t>Class의</a:t>
            </a:r>
            <a:r>
              <a:rPr lang="ko-KR" altLang="en-US" sz="2000">
                <a:latin typeface="Malgun Gothic"/>
                <a:ea typeface="Malgun Gothic"/>
              </a:rPr>
              <a:t> </a:t>
            </a:r>
            <a:r>
              <a:rPr lang="ko-KR" altLang="en-US" sz="2000" err="1">
                <a:latin typeface="Malgun Gothic"/>
                <a:ea typeface="Malgun Gothic"/>
              </a:rPr>
              <a:t>Quality</a:t>
            </a:r>
            <a:r>
              <a:rPr lang="ko-KR" altLang="en-US" sz="2000">
                <a:latin typeface="Malgun Gothic"/>
                <a:ea typeface="Malgun Gothic"/>
              </a:rPr>
              <a:t> </a:t>
            </a:r>
            <a:r>
              <a:rPr lang="ko-KR" altLang="en-US" sz="2000" err="1">
                <a:latin typeface="Malgun Gothic"/>
                <a:ea typeface="Malgun Gothic"/>
              </a:rPr>
              <a:t>max</a:t>
            </a:r>
            <a:r>
              <a:rPr lang="ko-KR" altLang="en-US" sz="2000">
                <a:latin typeface="Malgun Gothic"/>
                <a:ea typeface="Malgun Gothic"/>
              </a:rPr>
              <a:t> 값이 아닌, 1 </a:t>
            </a:r>
            <a:r>
              <a:rPr lang="ko-KR" altLang="en-US" sz="2000" err="1">
                <a:latin typeface="Malgun Gothic"/>
                <a:ea typeface="Malgun Gothic"/>
              </a:rPr>
              <a:t>Class의</a:t>
            </a:r>
            <a:r>
              <a:rPr lang="ko-KR" altLang="en-US" sz="2000">
                <a:latin typeface="Malgun Gothic"/>
                <a:ea typeface="Malgun Gothic"/>
              </a:rPr>
              <a:t> </a:t>
            </a:r>
            <a:r>
              <a:rPr lang="ko-KR" altLang="en-US" sz="2000" err="1">
                <a:latin typeface="Malgun Gothic"/>
                <a:ea typeface="Malgun Gothic"/>
              </a:rPr>
              <a:t>Quality</a:t>
            </a:r>
            <a:r>
              <a:rPr lang="ko-KR" altLang="en-US" sz="2000">
                <a:latin typeface="Malgun Gothic"/>
                <a:ea typeface="Malgun Gothic"/>
              </a:rPr>
              <a:t> </a:t>
            </a:r>
            <a:r>
              <a:rPr lang="ko-KR" altLang="en-US" sz="2000" err="1">
                <a:latin typeface="Malgun Gothic"/>
                <a:ea typeface="Malgun Gothic"/>
              </a:rPr>
              <a:t>Min</a:t>
            </a:r>
            <a:r>
              <a:rPr lang="ko-KR" altLang="en-US" sz="2000">
                <a:latin typeface="Malgun Gothic"/>
                <a:ea typeface="Malgun Gothic"/>
              </a:rPr>
              <a:t> </a:t>
            </a:r>
            <a:r>
              <a:rPr lang="ko-KR" altLang="en-US" sz="2000" err="1">
                <a:latin typeface="Malgun Gothic"/>
                <a:ea typeface="Malgun Gothic"/>
              </a:rPr>
              <a:t>값으로서</a:t>
            </a:r>
            <a:r>
              <a:rPr lang="ko-KR" altLang="en-US" sz="2000">
                <a:latin typeface="Malgun Gothic"/>
                <a:ea typeface="Malgun Gothic"/>
              </a:rPr>
              <a:t> 채움)</a:t>
            </a:r>
          </a:p>
          <a:p>
            <a:endParaRPr lang="en-US" altLang="ko-KR" sz="2000">
              <a:ea typeface="맑은 고딕"/>
            </a:endParaRPr>
          </a:p>
          <a:p>
            <a:r>
              <a:rPr lang="en-US" altLang="ko-KR" sz="2000">
                <a:ea typeface="맑은 고딕"/>
              </a:rPr>
              <a:t>=&gt; </a:t>
            </a:r>
            <a:r>
              <a:rPr lang="en-US" altLang="ko-KR" sz="2000" err="1">
                <a:ea typeface="맑은 고딕"/>
              </a:rPr>
              <a:t>실제로도</a:t>
            </a:r>
            <a:r>
              <a:rPr lang="en-US" altLang="ko-KR" sz="2000">
                <a:ea typeface="맑은 고딕"/>
              </a:rPr>
              <a:t> </a:t>
            </a:r>
            <a:r>
              <a:rPr lang="en-US" altLang="ko-KR" sz="2000" err="1">
                <a:effectLst/>
                <a:ea typeface="맑은 고딕"/>
              </a:rPr>
              <a:t>CatBoost</a:t>
            </a:r>
            <a:r>
              <a:rPr lang="en-US" altLang="ko-KR" sz="2000">
                <a:effectLst/>
                <a:ea typeface="맑은 고딕"/>
              </a:rPr>
              <a:t> Regressor</a:t>
            </a:r>
            <a:r>
              <a:rPr lang="ko-KR" altLang="en-US" sz="2000">
                <a:effectLst/>
                <a:ea typeface="맑은 고딕"/>
              </a:rPr>
              <a:t>와 </a:t>
            </a:r>
            <a:r>
              <a:rPr lang="en-US" altLang="ko-KR" sz="2000" err="1">
                <a:effectLst/>
                <a:ea typeface="맑은 고딕"/>
              </a:rPr>
              <a:t>CatBoost</a:t>
            </a:r>
            <a:r>
              <a:rPr lang="en-US" altLang="ko-KR" sz="2000">
                <a:effectLst/>
                <a:ea typeface="맑은 고딕"/>
              </a:rPr>
              <a:t> Classifier</a:t>
            </a:r>
            <a:r>
              <a:rPr lang="ko-KR" altLang="en-US" sz="2000" err="1">
                <a:effectLst/>
                <a:ea typeface="맑은 고딕"/>
              </a:rPr>
              <a:t>를</a:t>
            </a:r>
            <a:r>
              <a:rPr lang="ko-KR" altLang="en-US" sz="2000">
                <a:ea typeface="맑은 고딕"/>
              </a:rPr>
              <a:t> 동등한</a:t>
            </a:r>
            <a:r>
              <a:rPr lang="ko-KR" altLang="en-US" sz="2000">
                <a:effectLst/>
                <a:ea typeface="맑은 고딕"/>
              </a:rPr>
              <a:t> 조건에서 </a:t>
            </a:r>
            <a:r>
              <a:rPr lang="en-US" altLang="ko-KR" sz="2000" err="1">
                <a:effectLst/>
                <a:ea typeface="맑은 고딕"/>
              </a:rPr>
              <a:t>RSKfold</a:t>
            </a:r>
            <a:r>
              <a:rPr lang="en-US" altLang="ko-KR" sz="2000">
                <a:effectLst/>
                <a:ea typeface="맑은 고딕"/>
              </a:rPr>
              <a:t> </a:t>
            </a:r>
            <a:r>
              <a:rPr lang="ko-KR" altLang="en-US" sz="2000">
                <a:effectLst/>
                <a:ea typeface="맑은 고딕"/>
              </a:rPr>
              <a:t>로 </a:t>
            </a:r>
            <a:r>
              <a:rPr lang="en-US" altLang="ko-KR" sz="2000">
                <a:effectLst/>
                <a:ea typeface="맑은 고딕"/>
              </a:rPr>
              <a:t>f1 </a:t>
            </a:r>
            <a:r>
              <a:rPr lang="en-US" altLang="ko-KR" sz="2000">
                <a:ea typeface="맑은 고딕"/>
              </a:rPr>
              <a:t>score</a:t>
            </a:r>
            <a:r>
              <a:rPr lang="ko-KR" altLang="en-US" sz="2000" err="1">
                <a:ea typeface="맑은 고딕"/>
              </a:rPr>
              <a:t>를</a:t>
            </a:r>
            <a:r>
              <a:rPr lang="ko-KR" altLang="en-US" sz="2000">
                <a:ea typeface="맑은 고딕"/>
              </a:rPr>
              <a:t> 비교해본 결과 </a:t>
            </a:r>
            <a:r>
              <a:rPr lang="ko-KR" altLang="en-US" sz="2000" b="1">
                <a:ea typeface="맑은 고딕"/>
              </a:rPr>
              <a:t>평균적으로 </a:t>
            </a:r>
            <a:r>
              <a:rPr lang="en-US" altLang="ko-KR" sz="2000" b="1" err="1">
                <a:ea typeface="맑은 고딕"/>
              </a:rPr>
              <a:t>CatBoost</a:t>
            </a:r>
            <a:r>
              <a:rPr lang="en-US" altLang="ko-KR" sz="2000" b="1">
                <a:ea typeface="맑은 고딕"/>
              </a:rPr>
              <a:t> Regressor</a:t>
            </a:r>
            <a:r>
              <a:rPr lang="ko-KR" altLang="en-US" sz="2000" b="1">
                <a:ea typeface="맑은 고딕"/>
              </a:rPr>
              <a:t>의 성능이 더 좋은 것</a:t>
            </a:r>
            <a:r>
              <a:rPr lang="ko-KR" altLang="en-US" sz="2000">
                <a:ea typeface="맑은 고딕"/>
              </a:rPr>
              <a:t>을 확인할 수 있음</a:t>
            </a:r>
            <a:endParaRPr lang="ko-KR"/>
          </a:p>
          <a:p>
            <a:endParaRPr lang="en-US" altLang="ko-KR" sz="2000">
              <a:latin typeface="Malgun Gothic"/>
              <a:ea typeface="+mn-lt"/>
              <a:cs typeface="+mn-lt"/>
            </a:endParaRPr>
          </a:p>
          <a:p>
            <a:endParaRPr lang="ko-KR" altLang="en-US" sz="2000">
              <a:ea typeface="맑은 고딕"/>
            </a:endParaRPr>
          </a:p>
          <a:p>
            <a:endParaRPr lang="ko-KR" altLang="en-US" sz="2000">
              <a:ea typeface="맑은 고딕"/>
            </a:endParaRPr>
          </a:p>
          <a:p>
            <a:endParaRPr lang="ko-KR" altLang="en-US" sz="2000">
              <a:ea typeface="맑은 고딕"/>
            </a:endParaRPr>
          </a:p>
        </p:txBody>
      </p:sp>
      <p:graphicFrame>
        <p:nvGraphicFramePr>
          <p:cNvPr id="11" name="표 24">
            <a:extLst>
              <a:ext uri="{FF2B5EF4-FFF2-40B4-BE49-F238E27FC236}">
                <a16:creationId xmlns:a16="http://schemas.microsoft.com/office/drawing/2014/main" id="{7C6B6CEE-A20C-95FA-9E4F-9AB50B67D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85561"/>
              </p:ext>
            </p:extLst>
          </p:nvPr>
        </p:nvGraphicFramePr>
        <p:xfrm>
          <a:off x="6343402" y="1900052"/>
          <a:ext cx="5175638" cy="219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7421">
                  <a:extLst>
                    <a:ext uri="{9D8B030D-6E8A-4147-A177-3AD203B41FA5}">
                      <a16:colId xmlns:a16="http://schemas.microsoft.com/office/drawing/2014/main" val="3563405866"/>
                    </a:ext>
                  </a:extLst>
                </a:gridCol>
                <a:gridCol w="2349255">
                  <a:extLst>
                    <a:ext uri="{9D8B030D-6E8A-4147-A177-3AD203B41FA5}">
                      <a16:colId xmlns:a16="http://schemas.microsoft.com/office/drawing/2014/main" val="2428993125"/>
                    </a:ext>
                  </a:extLst>
                </a:gridCol>
                <a:gridCol w="2198962">
                  <a:extLst>
                    <a:ext uri="{9D8B030D-6E8A-4147-A177-3AD203B41FA5}">
                      <a16:colId xmlns:a16="http://schemas.microsoft.com/office/drawing/2014/main" val="3796296064"/>
                    </a:ext>
                  </a:extLst>
                </a:gridCol>
              </a:tblGrid>
              <a:tr h="460988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sz="14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err="1">
                          <a:solidFill>
                            <a:schemeClr val="bg1"/>
                          </a:solidFill>
                        </a:rPr>
                        <a:t>전처리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RSK </a:t>
                      </a:r>
                      <a:r>
                        <a:rPr lang="en-US" altLang="ko-KR" sz="160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 f1 score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817764"/>
                  </a:ext>
                </a:extLst>
              </a:tr>
              <a:tr h="37522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bg1"/>
                          </a:solidFill>
                        </a:rPr>
                        <a:t>Catboost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Regressor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err="1"/>
                        <a:t>Fillna</a:t>
                      </a:r>
                      <a:r>
                        <a:rPr lang="ko-KR" altLang="en-US" sz="1600"/>
                        <a:t>(0)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0.6461</a:t>
                      </a:r>
                      <a:endParaRPr lang="ko-KR" sz="1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579906"/>
                  </a:ext>
                </a:extLst>
              </a:tr>
              <a:tr h="37522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err="1"/>
                        <a:t>Fillna</a:t>
                      </a:r>
                      <a:r>
                        <a:rPr lang="ko-KR" altLang="en-US" sz="1600"/>
                        <a:t>(0), </a:t>
                      </a:r>
                      <a:r>
                        <a:rPr lang="ko-KR" altLang="en-US" sz="1600" err="1"/>
                        <a:t>timestamp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0.6491</a:t>
                      </a:r>
                      <a:endParaRPr lang="ko-KR" sz="1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6822"/>
                  </a:ext>
                </a:extLst>
              </a:tr>
              <a:tr h="37522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err="1"/>
                        <a:t>Fillna</a:t>
                      </a:r>
                      <a:r>
                        <a:rPr lang="ko-KR" altLang="en-US" sz="1600"/>
                        <a:t>(0), </a:t>
                      </a:r>
                      <a:r>
                        <a:rPr lang="ko-KR" altLang="en-US" sz="1600" err="1"/>
                        <a:t>feature</a:t>
                      </a:r>
                      <a:r>
                        <a:rPr lang="ko-KR" altLang="en-US" sz="1600"/>
                        <a:t> </a:t>
                      </a:r>
                      <a:r>
                        <a:rPr lang="ko-KR" altLang="en-US" sz="1600" err="1"/>
                        <a:t>selection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0.6509</a:t>
                      </a:r>
                      <a:endParaRPr lang="ko-KR" sz="1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7023"/>
                  </a:ext>
                </a:extLst>
              </a:tr>
              <a:tr h="493151">
                <a:tc vMerge="1">
                  <a:txBody>
                    <a:bodyPr/>
                    <a:lstStyle/>
                    <a:p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err="1">
                          <a:latin typeface="맑은 고딕"/>
                          <a:ea typeface="맑은 고딕"/>
                        </a:rPr>
                        <a:t>Fillna</a:t>
                      </a: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(0), </a:t>
                      </a:r>
                      <a:r>
                        <a:rPr lang="ko-KR" sz="1600" b="0" i="0" u="none" strike="noStrike" noProof="0" err="1">
                          <a:latin typeface="맑은 고딕"/>
                          <a:ea typeface="맑은 고딕"/>
                        </a:rPr>
                        <a:t>feature</a:t>
                      </a: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1600" b="0" i="0" u="none" strike="noStrike" noProof="0">
                          <a:latin typeface="맑은 고딕"/>
                          <a:ea typeface="맑은 고딕"/>
                        </a:rPr>
                        <a:t>selection, timestamp</a:t>
                      </a:r>
                      <a:endParaRPr lang="ko-KR" sz="1600"/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0.6534</a:t>
                      </a:r>
                      <a:endParaRPr lang="ko-KR" sz="1600"/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767427"/>
                  </a:ext>
                </a:extLst>
              </a:tr>
            </a:tbl>
          </a:graphicData>
        </a:graphic>
      </p:graphicFrame>
      <p:graphicFrame>
        <p:nvGraphicFramePr>
          <p:cNvPr id="12" name="표 24">
            <a:extLst>
              <a:ext uri="{FF2B5EF4-FFF2-40B4-BE49-F238E27FC236}">
                <a16:creationId xmlns:a16="http://schemas.microsoft.com/office/drawing/2014/main" id="{80904009-3DB5-0575-EF38-3D1B89915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045905"/>
              </p:ext>
            </p:extLst>
          </p:nvPr>
        </p:nvGraphicFramePr>
        <p:xfrm>
          <a:off x="989610" y="1880260"/>
          <a:ext cx="5187840" cy="21671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8900">
                  <a:extLst>
                    <a:ext uri="{9D8B030D-6E8A-4147-A177-3AD203B41FA5}">
                      <a16:colId xmlns:a16="http://schemas.microsoft.com/office/drawing/2014/main" val="3563405866"/>
                    </a:ext>
                  </a:extLst>
                </a:gridCol>
                <a:gridCol w="2354793">
                  <a:extLst>
                    <a:ext uri="{9D8B030D-6E8A-4147-A177-3AD203B41FA5}">
                      <a16:colId xmlns:a16="http://schemas.microsoft.com/office/drawing/2014/main" val="2428993125"/>
                    </a:ext>
                  </a:extLst>
                </a:gridCol>
                <a:gridCol w="2204147">
                  <a:extLst>
                    <a:ext uri="{9D8B030D-6E8A-4147-A177-3AD203B41FA5}">
                      <a16:colId xmlns:a16="http://schemas.microsoft.com/office/drawing/2014/main" val="3796296064"/>
                    </a:ext>
                  </a:extLst>
                </a:gridCol>
              </a:tblGrid>
              <a:tr h="445627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sz="14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 err="1">
                          <a:solidFill>
                            <a:schemeClr val="bg1"/>
                          </a:solidFill>
                        </a:rPr>
                        <a:t>전처리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RSK </a:t>
                      </a:r>
                      <a:r>
                        <a:rPr lang="en-US" altLang="ko-KR" sz="1600" err="1">
                          <a:solidFill>
                            <a:schemeClr val="bg1"/>
                          </a:solidFill>
                        </a:rPr>
                        <a:t>val</a:t>
                      </a:r>
                      <a:r>
                        <a:rPr lang="en-US" altLang="ko-KR" sz="1600">
                          <a:solidFill>
                            <a:schemeClr val="bg1"/>
                          </a:solidFill>
                        </a:rPr>
                        <a:t> f1 score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817764"/>
                  </a:ext>
                </a:extLst>
              </a:tr>
              <a:tr h="37308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err="1">
                          <a:solidFill>
                            <a:schemeClr val="bg1"/>
                          </a:solidFill>
                        </a:rPr>
                        <a:t>Catboost</a:t>
                      </a:r>
                    </a:p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Classifier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err="1"/>
                        <a:t>Fillna</a:t>
                      </a:r>
                      <a:r>
                        <a:rPr lang="ko-KR" altLang="en-US" sz="1600"/>
                        <a:t>(0)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0.6281</a:t>
                      </a:r>
                      <a:endParaRPr lang="ko-KR" sz="1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579906"/>
                  </a:ext>
                </a:extLst>
              </a:tr>
              <a:tr h="37308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err="1"/>
                        <a:t>Fillna</a:t>
                      </a:r>
                      <a:r>
                        <a:rPr lang="ko-KR" altLang="en-US" sz="1600"/>
                        <a:t>(0), </a:t>
                      </a:r>
                      <a:r>
                        <a:rPr lang="ko-KR" altLang="en-US" sz="1600" err="1"/>
                        <a:t>timestamp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0.6467</a:t>
                      </a:r>
                      <a:endParaRPr lang="ko-KR" sz="1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6822"/>
                  </a:ext>
                </a:extLst>
              </a:tr>
              <a:tr h="37308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err="1"/>
                        <a:t>Fillna</a:t>
                      </a:r>
                      <a:r>
                        <a:rPr lang="ko-KR" altLang="en-US" sz="1600"/>
                        <a:t>(0), </a:t>
                      </a:r>
                      <a:r>
                        <a:rPr lang="ko-KR" altLang="en-US" sz="1600" err="1"/>
                        <a:t>feature</a:t>
                      </a:r>
                      <a:r>
                        <a:rPr lang="ko-KR" altLang="en-US" sz="1600"/>
                        <a:t> </a:t>
                      </a:r>
                      <a:r>
                        <a:rPr lang="ko-KR" altLang="en-US" sz="1600" err="1"/>
                        <a:t>selection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0.6132</a:t>
                      </a:r>
                      <a:endParaRPr lang="ko-KR" sz="16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7023"/>
                  </a:ext>
                </a:extLst>
              </a:tr>
              <a:tr h="487081">
                <a:tc vMerge="1">
                  <a:txBody>
                    <a:bodyPr/>
                    <a:lstStyle/>
                    <a:p>
                      <a:endParaRPr lang="en-US" altLang="ko-KR" sz="11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 err="1">
                          <a:latin typeface="맑은 고딕"/>
                          <a:ea typeface="맑은 고딕"/>
                        </a:rPr>
                        <a:t>Fillna</a:t>
                      </a: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(0), </a:t>
                      </a:r>
                      <a:r>
                        <a:rPr lang="ko-KR" sz="1600" b="0" i="0" u="none" strike="noStrike" noProof="0" err="1">
                          <a:latin typeface="맑은 고딕"/>
                          <a:ea typeface="맑은 고딕"/>
                        </a:rPr>
                        <a:t>feature</a:t>
                      </a: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 </a:t>
                      </a:r>
                      <a:r>
                        <a:rPr lang="en-US" altLang="ko-KR" sz="1600" b="0" i="0" u="none" strike="noStrike" noProof="0">
                          <a:latin typeface="맑은 고딕"/>
                          <a:ea typeface="맑은 고딕"/>
                        </a:rPr>
                        <a:t>selection, timestamp</a:t>
                      </a:r>
                      <a:endParaRPr lang="ko-KR" sz="1600"/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600" b="0" i="0" u="none" strike="noStrike" noProof="0">
                          <a:latin typeface="맑은 고딕"/>
                          <a:ea typeface="맑은 고딕"/>
                        </a:rPr>
                        <a:t>0.6467</a:t>
                      </a:r>
                      <a:endParaRPr lang="ko-KR" sz="1600"/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7674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E08148-ED2F-B83A-6547-723916418ACA}"/>
              </a:ext>
            </a:extLst>
          </p:cNvPr>
          <p:cNvSpPr txBox="1"/>
          <p:nvPr/>
        </p:nvSpPr>
        <p:spPr>
          <a:xfrm>
            <a:off x="3084646" y="451953"/>
            <a:ext cx="1090643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sz="20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7435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2B3BF0-58D0-D3FC-ABF6-50B940982453}"/>
              </a:ext>
            </a:extLst>
          </p:cNvPr>
          <p:cNvSpPr txBox="1"/>
          <p:nvPr/>
        </p:nvSpPr>
        <p:spPr>
          <a:xfrm>
            <a:off x="1175279" y="971306"/>
            <a:ext cx="9843844" cy="55092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sz="2000" b="1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en-US" sz="2000">
              <a:latin typeface="맑은 고딕" panose="020F0502020204030204"/>
              <a:ea typeface="+mn-lt"/>
            </a:endParaRPr>
          </a:p>
          <a:p>
            <a:pPr>
              <a:buClr>
                <a:srgbClr val="DA0F47"/>
              </a:buClr>
            </a:pPr>
            <a:endParaRPr lang="ko-KR" altLang="en-US" sz="2000">
              <a:latin typeface="Malgun Gothic"/>
              <a:ea typeface="Malgun Gothic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>
              <a:solidFill>
                <a:srgbClr val="000000"/>
              </a:solidFill>
              <a:latin typeface="맑은 고딕"/>
              <a:ea typeface="맑은 고딕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>
              <a:solidFill>
                <a:srgbClr val="000000"/>
              </a:solidFill>
              <a:latin typeface="Malgun Gothic"/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sz="2000">
                <a:latin typeface="Malgun Gothic"/>
                <a:ea typeface="Malgun Gothic"/>
              </a:rPr>
              <a:t>주어진 데이터셋은 </a:t>
            </a:r>
            <a:r>
              <a:rPr lang="ko-KR" sz="2000" err="1">
                <a:latin typeface="Malgun Gothic"/>
                <a:ea typeface="Malgun Gothic"/>
              </a:rPr>
              <a:t>결측치가</a:t>
            </a:r>
            <a:r>
              <a:rPr lang="ko-KR" sz="2000">
                <a:latin typeface="Malgun Gothic"/>
                <a:ea typeface="Malgun Gothic"/>
              </a:rPr>
              <a:t> 많은 변수들을 많이 </a:t>
            </a:r>
            <a:r>
              <a:rPr lang="ko-KR" altLang="en-US" sz="2000">
                <a:latin typeface="Malgun Gothic"/>
                <a:ea typeface="Malgun Gothic"/>
              </a:rPr>
              <a:t>포함함</a:t>
            </a:r>
            <a:endParaRPr lang="ko-KR" sz="2000">
              <a:latin typeface="Malgun Gothic"/>
              <a:ea typeface="Malgun Gothic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>
              <a:latin typeface="Malgun Gothic"/>
              <a:ea typeface="Malgun Gothic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sz="2000" err="1">
                <a:latin typeface="Malgun Gothic"/>
                <a:ea typeface="Malgun Gothic"/>
              </a:rPr>
              <a:t>결측치는</a:t>
            </a:r>
            <a:r>
              <a:rPr lang="ko-KR" sz="2000">
                <a:latin typeface="Malgun Gothic"/>
                <a:ea typeface="Malgun Gothic"/>
              </a:rPr>
              <a:t> 공정상 실수로 기입이 안된 변수가 </a:t>
            </a:r>
            <a:r>
              <a:rPr lang="ko-KR" altLang="en-US" sz="2000">
                <a:latin typeface="Malgun Gothic"/>
                <a:ea typeface="Malgun Gothic"/>
              </a:rPr>
              <a:t>아닌</a:t>
            </a:r>
            <a:r>
              <a:rPr lang="en-US" altLang="ko-KR" sz="2000">
                <a:latin typeface="Malgun Gothic"/>
                <a:ea typeface="+mn-lt"/>
              </a:rPr>
              <a:t>,</a:t>
            </a:r>
            <a:r>
              <a:rPr lang="ko-KR" sz="2000">
                <a:latin typeface="Malgun Gothic"/>
                <a:ea typeface="Malgun Gothic"/>
              </a:rPr>
              <a:t> 해당 변수를 발생시키는 </a:t>
            </a:r>
            <a:r>
              <a:rPr lang="ko-KR" sz="2000" err="1">
                <a:latin typeface="Malgun Gothic"/>
                <a:ea typeface="Malgun Gothic"/>
              </a:rPr>
              <a:t>event가</a:t>
            </a:r>
            <a:r>
              <a:rPr lang="ko-KR" sz="2000">
                <a:latin typeface="Malgun Gothic"/>
                <a:ea typeface="Malgun Gothic"/>
              </a:rPr>
              <a:t> 발생하지 않았을 것이라는 해석에서 본 아이디어가 도출되었음</a:t>
            </a:r>
            <a:endParaRPr lang="en-US" altLang="ko-KR" sz="2000"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>
              <a:latin typeface="Malgun Gothic"/>
              <a:ea typeface="Malgun Gothic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sz="2000">
                <a:latin typeface="Malgun Gothic"/>
                <a:ea typeface="Malgun Gothic"/>
              </a:rPr>
              <a:t>각 </a:t>
            </a:r>
            <a:r>
              <a:rPr lang="en-US" altLang="ko-KR" sz="2000">
                <a:latin typeface="Malgun Gothic"/>
                <a:ea typeface="+mn-lt"/>
              </a:rPr>
              <a:t>LINE </a:t>
            </a:r>
            <a:r>
              <a:rPr lang="ko-KR" altLang="en-US" sz="2000">
                <a:latin typeface="Malgun Gothic"/>
                <a:ea typeface="+mn-lt"/>
              </a:rPr>
              <a:t>내에서의</a:t>
            </a:r>
            <a:r>
              <a:rPr lang="en-US" altLang="ko-KR" sz="2000">
                <a:latin typeface="Malgun Gothic"/>
                <a:ea typeface="+mn-lt"/>
              </a:rPr>
              <a:t> row</a:t>
            </a:r>
            <a:r>
              <a:rPr lang="ko-KR" altLang="en-US" sz="2000">
                <a:latin typeface="Malgun Gothic"/>
                <a:ea typeface="+mn-lt"/>
              </a:rPr>
              <a:t>들을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en-US" altLang="ko-KR" sz="2000" b="1">
                <a:solidFill>
                  <a:srgbClr val="DA0F47"/>
                </a:solidFill>
                <a:latin typeface="Malgun Gothic"/>
                <a:ea typeface="+mn-lt"/>
              </a:rPr>
              <a:t>'</a:t>
            </a:r>
            <a:r>
              <a:rPr lang="ko-KR" altLang="en-US" sz="2000" b="1">
                <a:solidFill>
                  <a:srgbClr val="DA0F47"/>
                </a:solidFill>
                <a:latin typeface="Malgun Gothic"/>
                <a:ea typeface="+mn-lt"/>
              </a:rPr>
              <a:t>공통으로</a:t>
            </a:r>
            <a:r>
              <a:rPr lang="en-US" altLang="ko-KR" sz="2000" b="1">
                <a:solidFill>
                  <a:srgbClr val="DA0F47"/>
                </a:solidFill>
                <a:latin typeface="Malgun Gothic"/>
                <a:ea typeface="+mn-lt"/>
              </a:rPr>
              <a:t> </a:t>
            </a:r>
            <a:r>
              <a:rPr lang="ko-KR" altLang="en-US" sz="2000" b="1">
                <a:solidFill>
                  <a:srgbClr val="DA0F47"/>
                </a:solidFill>
                <a:latin typeface="Malgun Gothic"/>
                <a:ea typeface="+mn-lt"/>
              </a:rPr>
              <a:t>가지는</a:t>
            </a:r>
            <a:r>
              <a:rPr lang="en-US" altLang="ko-KR" sz="2000" b="1">
                <a:solidFill>
                  <a:srgbClr val="DA0F47"/>
                </a:solidFill>
                <a:latin typeface="Malgun Gothic"/>
                <a:ea typeface="+mn-lt"/>
              </a:rPr>
              <a:t> </a:t>
            </a:r>
            <a:r>
              <a:rPr lang="ko-KR" altLang="en-US" sz="2000" b="1" err="1">
                <a:solidFill>
                  <a:srgbClr val="DA0F47"/>
                </a:solidFill>
                <a:latin typeface="Malgun Gothic"/>
                <a:ea typeface="+mn-lt"/>
              </a:rPr>
              <a:t>비결측열이</a:t>
            </a:r>
            <a:r>
              <a:rPr lang="en-US" altLang="ko-KR" sz="2000" b="1">
                <a:solidFill>
                  <a:srgbClr val="DA0F47"/>
                </a:solidFill>
                <a:latin typeface="Malgun Gothic"/>
                <a:ea typeface="+mn-lt"/>
              </a:rPr>
              <a:t> </a:t>
            </a:r>
            <a:r>
              <a:rPr lang="ko-KR" altLang="en-US" sz="2000" b="1">
                <a:solidFill>
                  <a:srgbClr val="DA0F47"/>
                </a:solidFill>
                <a:latin typeface="Malgun Gothic"/>
                <a:ea typeface="+mn-lt"/>
              </a:rPr>
              <a:t>같은</a:t>
            </a:r>
            <a:r>
              <a:rPr lang="en-US" altLang="ko-KR" sz="2000" b="1">
                <a:solidFill>
                  <a:srgbClr val="DA0F47"/>
                </a:solidFill>
                <a:latin typeface="Malgun Gothic"/>
                <a:ea typeface="+mn-lt"/>
              </a:rPr>
              <a:t>'</a:t>
            </a:r>
            <a:r>
              <a:rPr lang="en-US" altLang="ko-KR" sz="2000">
                <a:latin typeface="Malgun Gothic"/>
                <a:ea typeface="+mn-lt"/>
              </a:rPr>
              <a:t> row 끼</a:t>
            </a:r>
            <a:r>
              <a:rPr lang="ko-KR" altLang="en-US" sz="2000">
                <a:latin typeface="Malgun Gothic"/>
                <a:ea typeface="+mn-lt"/>
              </a:rPr>
              <a:t>리 </a:t>
            </a:r>
            <a:r>
              <a:rPr lang="en-US" altLang="ko-KR" sz="2000" err="1">
                <a:latin typeface="Malgun Gothic"/>
                <a:ea typeface="+mn-lt"/>
              </a:rPr>
              <a:t>grouping하여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 err="1">
                <a:latin typeface="Malgun Gothic"/>
                <a:ea typeface="+mn-lt"/>
              </a:rPr>
              <a:t>비결측열을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비교하였고</a:t>
            </a:r>
            <a:r>
              <a:rPr lang="en-US" altLang="ko-KR" sz="2000">
                <a:latin typeface="Malgun Gothic"/>
                <a:ea typeface="+mn-lt"/>
              </a:rPr>
              <a:t>, </a:t>
            </a:r>
            <a:r>
              <a:rPr lang="ko-KR" altLang="en-US" sz="2000">
                <a:latin typeface="Malgun Gothic"/>
                <a:ea typeface="+mn-lt"/>
              </a:rPr>
              <a:t>한</a:t>
            </a:r>
            <a:r>
              <a:rPr lang="en-US" altLang="ko-KR" sz="2000">
                <a:latin typeface="Malgun Gothic"/>
                <a:ea typeface="+mn-lt"/>
              </a:rPr>
              <a:t> LINE</a:t>
            </a:r>
            <a:r>
              <a:rPr lang="ko-KR" altLang="en-US" sz="2000">
                <a:latin typeface="Malgun Gothic"/>
                <a:ea typeface="+mn-lt"/>
              </a:rPr>
              <a:t>에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속한</a:t>
            </a:r>
            <a:r>
              <a:rPr lang="en-US" altLang="ko-KR" sz="2000">
                <a:latin typeface="Malgun Gothic"/>
                <a:ea typeface="+mn-lt"/>
              </a:rPr>
              <a:t> PRODUCT</a:t>
            </a:r>
            <a:r>
              <a:rPr lang="ko-KR" altLang="en-US" sz="2000">
                <a:latin typeface="Malgun Gothic"/>
                <a:ea typeface="+mn-lt"/>
              </a:rPr>
              <a:t>들을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예측하는데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있어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가장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중요하다고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여겨지는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비결측</a:t>
            </a:r>
            <a:r>
              <a:rPr lang="en-US" altLang="ko-KR" sz="2000">
                <a:latin typeface="Malgun Gothic"/>
                <a:ea typeface="+mn-lt"/>
              </a:rPr>
              <a:t> feature</a:t>
            </a:r>
            <a:r>
              <a:rPr lang="ko-KR" altLang="en-US" sz="2000">
                <a:latin typeface="Malgun Gothic"/>
                <a:ea typeface="+mn-lt"/>
              </a:rPr>
              <a:t>들을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활용하여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모델을</a:t>
            </a:r>
            <a:r>
              <a:rPr lang="en-US" altLang="ko-KR" sz="2000">
                <a:latin typeface="Malgun Gothic"/>
                <a:ea typeface="+mn-lt"/>
              </a:rPr>
              <a:t> </a:t>
            </a:r>
            <a:r>
              <a:rPr lang="ko-KR" altLang="en-US" sz="2000">
                <a:latin typeface="Malgun Gothic"/>
                <a:ea typeface="+mn-lt"/>
              </a:rPr>
              <a:t>구성함</a:t>
            </a:r>
            <a:endParaRPr lang="en-US" altLang="ko-KR" sz="2000"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2000">
              <a:latin typeface="맑은 고딕" panose="020F0502020204030204"/>
              <a:ea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>
              <a:solidFill>
                <a:srgbClr val="222222"/>
              </a:solidFill>
              <a:latin typeface="Malgun Gothic"/>
              <a:ea typeface="Malgun Gothic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>
              <a:solidFill>
                <a:srgbClr val="000000"/>
              </a:solidFill>
              <a:latin typeface="Malgun Gothic"/>
              <a:ea typeface="Malgun Gothic"/>
            </a:endParaRPr>
          </a:p>
          <a:p>
            <a:br>
              <a:rPr lang="ko-KR" altLang="en-US">
                <a:effectLst/>
              </a:rPr>
            </a:br>
            <a:endParaRPr lang="ko-KR" altLang="en-US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F692F-2A8C-18A4-9043-AA7172D3D5DA}"/>
              </a:ext>
            </a:extLst>
          </p:cNvPr>
          <p:cNvSpPr txBox="1"/>
          <p:nvPr/>
        </p:nvSpPr>
        <p:spPr>
          <a:xfrm>
            <a:off x="880557" y="1267741"/>
            <a:ext cx="485966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spc="-60" err="1">
                <a:ea typeface="+mn-lt"/>
                <a:cs typeface="+mn-lt"/>
              </a:rPr>
              <a:t>공정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최적화를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위한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LINE별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모델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구축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ko-KR" altLang="en-US" spc="-60">
                <a:ea typeface="+mn-lt"/>
                <a:cs typeface="+mn-lt"/>
              </a:rPr>
              <a:t>아이디어</a:t>
            </a:r>
            <a:endParaRPr kumimoji="1" lang="ko-KR" spc="-60"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47D67-A423-015C-1E29-7644CAC86085}"/>
              </a:ext>
            </a:extLst>
          </p:cNvPr>
          <p:cNvSpPr txBox="1"/>
          <p:nvPr/>
        </p:nvSpPr>
        <p:spPr>
          <a:xfrm>
            <a:off x="880557" y="742224"/>
            <a:ext cx="1488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191450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67EE5B5-0B03-99CE-A554-53E6109EB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187749"/>
              </p:ext>
            </p:extLst>
          </p:nvPr>
        </p:nvGraphicFramePr>
        <p:xfrm>
          <a:off x="2918589" y="2785700"/>
          <a:ext cx="5469465" cy="23622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3893">
                  <a:extLst>
                    <a:ext uri="{9D8B030D-6E8A-4147-A177-3AD203B41FA5}">
                      <a16:colId xmlns:a16="http://schemas.microsoft.com/office/drawing/2014/main" val="449458664"/>
                    </a:ext>
                  </a:extLst>
                </a:gridCol>
                <a:gridCol w="1093893">
                  <a:extLst>
                    <a:ext uri="{9D8B030D-6E8A-4147-A177-3AD203B41FA5}">
                      <a16:colId xmlns:a16="http://schemas.microsoft.com/office/drawing/2014/main" val="2801894397"/>
                    </a:ext>
                  </a:extLst>
                </a:gridCol>
                <a:gridCol w="1093893">
                  <a:extLst>
                    <a:ext uri="{9D8B030D-6E8A-4147-A177-3AD203B41FA5}">
                      <a16:colId xmlns:a16="http://schemas.microsoft.com/office/drawing/2014/main" val="2823771626"/>
                    </a:ext>
                  </a:extLst>
                </a:gridCol>
                <a:gridCol w="1093893">
                  <a:extLst>
                    <a:ext uri="{9D8B030D-6E8A-4147-A177-3AD203B41FA5}">
                      <a16:colId xmlns:a16="http://schemas.microsoft.com/office/drawing/2014/main" val="890706899"/>
                    </a:ext>
                  </a:extLst>
                </a:gridCol>
                <a:gridCol w="1093893">
                  <a:extLst>
                    <a:ext uri="{9D8B030D-6E8A-4147-A177-3AD203B41FA5}">
                      <a16:colId xmlns:a16="http://schemas.microsoft.com/office/drawing/2014/main" val="4102363361"/>
                    </a:ext>
                  </a:extLst>
                </a:gridCol>
              </a:tblGrid>
              <a:tr h="3937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변수 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변수 </a:t>
                      </a:r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변수 </a:t>
                      </a:r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변수 </a:t>
                      </a:r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672063"/>
                  </a:ext>
                </a:extLst>
              </a:tr>
              <a:tr h="393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Group 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2.1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588028"/>
                  </a:ext>
                </a:extLst>
              </a:tr>
              <a:tr h="393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Group 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2.5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254904"/>
                  </a:ext>
                </a:extLst>
              </a:tr>
              <a:tr h="393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Group 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738509"/>
                  </a:ext>
                </a:extLst>
              </a:tr>
              <a:tr h="393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Group 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650694"/>
                  </a:ext>
                </a:extLst>
              </a:tr>
              <a:tr h="3937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Group 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E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85411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12656F2-1D4F-CA25-0489-D31054041194}"/>
              </a:ext>
            </a:extLst>
          </p:cNvPr>
          <p:cNvSpPr/>
          <p:nvPr/>
        </p:nvSpPr>
        <p:spPr>
          <a:xfrm>
            <a:off x="791799" y="1910897"/>
            <a:ext cx="2653853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err="1">
                <a:ea typeface="+mn-lt"/>
                <a:cs typeface="+mn-lt"/>
              </a:rPr>
              <a:t>비결측열</a:t>
            </a:r>
            <a:r>
              <a:rPr kumimoji="1" lang="ko-KR" altLang="en-US">
                <a:ea typeface="+mn-lt"/>
                <a:cs typeface="+mn-lt"/>
              </a:rPr>
              <a:t> </a:t>
            </a:r>
            <a:r>
              <a:rPr kumimoji="1" lang="ko-KR" altLang="en-US" err="1">
                <a:ea typeface="+mn-lt"/>
                <a:cs typeface="+mn-lt"/>
              </a:rPr>
              <a:t>그룹핑</a:t>
            </a:r>
            <a:r>
              <a:rPr kumimoji="1" lang="ko-KR" altLang="en-US">
                <a:ea typeface="+mn-lt"/>
                <a:cs typeface="+mn-lt"/>
              </a:rPr>
              <a:t> 설명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8B7FD0-75F3-5D84-C588-99339C105D7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8FC01-80A7-32CE-4DE0-B0DC546C3FC1}"/>
              </a:ext>
            </a:extLst>
          </p:cNvPr>
          <p:cNvSpPr txBox="1"/>
          <p:nvPr/>
        </p:nvSpPr>
        <p:spPr>
          <a:xfrm>
            <a:off x="880557" y="1267741"/>
            <a:ext cx="485966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spc="-60" err="1">
                <a:ea typeface="+mn-lt"/>
                <a:cs typeface="+mn-lt"/>
              </a:rPr>
              <a:t>공정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최적화를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위한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LINE별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모델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구축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ko-KR" altLang="en-US" spc="-60">
                <a:ea typeface="+mn-lt"/>
                <a:cs typeface="+mn-lt"/>
              </a:rPr>
              <a:t>아이디어</a:t>
            </a:r>
            <a:endParaRPr kumimoji="1" lang="ko-KR" spc="-60"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BCEB1-4D8E-02CC-397A-CB9073BED4D4}"/>
              </a:ext>
            </a:extLst>
          </p:cNvPr>
          <p:cNvSpPr txBox="1"/>
          <p:nvPr/>
        </p:nvSpPr>
        <p:spPr>
          <a:xfrm>
            <a:off x="880557" y="742224"/>
            <a:ext cx="1488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2172972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4625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spc="-60">
                <a:ea typeface="+mn-lt"/>
                <a:cs typeface="+mn-lt"/>
              </a:rPr>
              <a:t>Approach</a:t>
            </a:r>
            <a:endParaRPr lang="ko-KR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17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E3AC4817-9583-480E-3F1A-4156B9F5F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" r="4399"/>
          <a:stretch/>
        </p:blipFill>
        <p:spPr>
          <a:xfrm>
            <a:off x="7104285" y="6014884"/>
            <a:ext cx="4893690" cy="747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6A69E2-4A36-04FD-2303-503BA9BE6A74}"/>
              </a:ext>
            </a:extLst>
          </p:cNvPr>
          <p:cNvSpPr txBox="1"/>
          <p:nvPr/>
        </p:nvSpPr>
        <p:spPr>
          <a:xfrm>
            <a:off x="880557" y="1267741"/>
            <a:ext cx="485966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spc="-60" err="1">
                <a:ea typeface="+mn-lt"/>
                <a:cs typeface="+mn-lt"/>
              </a:rPr>
              <a:t>공정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최적화를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위한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LINE별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모델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구축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ko-KR" altLang="en-US" spc="-60">
                <a:ea typeface="+mn-lt"/>
                <a:cs typeface="+mn-lt"/>
              </a:rPr>
              <a:t>아이디어</a:t>
            </a:r>
            <a:endParaRPr kumimoji="1" lang="ko-KR" spc="-60">
              <a:ea typeface="+mn-lt"/>
              <a:cs typeface="+mn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E9A549-F2C8-08C1-73D8-E65CBCBE1AA0}"/>
              </a:ext>
            </a:extLst>
          </p:cNvPr>
          <p:cNvSpPr/>
          <p:nvPr/>
        </p:nvSpPr>
        <p:spPr>
          <a:xfrm>
            <a:off x="791800" y="1910897"/>
            <a:ext cx="221076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>
                <a:ea typeface="+mn-lt"/>
                <a:cs typeface="+mn-lt"/>
              </a:rPr>
              <a:t>LINE 1,2 EDA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CA5158-C7D4-AA4B-78FF-7317D302495F}"/>
              </a:ext>
            </a:extLst>
          </p:cNvPr>
          <p:cNvSpPr txBox="1"/>
          <p:nvPr/>
        </p:nvSpPr>
        <p:spPr>
          <a:xfrm>
            <a:off x="794182" y="2021186"/>
            <a:ext cx="7221377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b="1">
              <a:ea typeface="맑은 고딕"/>
            </a:endParaRPr>
          </a:p>
          <a:p>
            <a:pPr>
              <a:buClr>
                <a:srgbClr val="DA0F47"/>
              </a:buClr>
            </a:pPr>
            <a:r>
              <a:rPr lang="ko-KR" altLang="en-US">
                <a:solidFill>
                  <a:srgbClr val="000000"/>
                </a:solidFill>
                <a:latin typeface="Malgun Gothic"/>
                <a:ea typeface="맑은 고딕"/>
              </a:rPr>
              <a:t>LINE 1 (T010305)</a:t>
            </a:r>
            <a:endParaRPr lang="ko-KR" altLang="en-US">
              <a:latin typeface="맑은 고딕"/>
              <a:ea typeface="맑은 고딕"/>
              <a:cs typeface="+mn-lt"/>
            </a:endParaRPr>
          </a:p>
          <a:p>
            <a:pPr marL="742950" lvl="1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>
                <a:latin typeface="Malgun Gothic"/>
                <a:ea typeface="Malgun Gothic"/>
              </a:rPr>
              <a:t>같은 설명 변수 집합을 가지는 그룹 3개 존재</a:t>
            </a:r>
            <a:endParaRPr lang="ko-KR" altLang="en-US">
              <a:latin typeface="Malgun Gothic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801AC4-78FF-FFC7-C0AF-75C4AE61FD62}"/>
              </a:ext>
            </a:extLst>
          </p:cNvPr>
          <p:cNvSpPr txBox="1"/>
          <p:nvPr/>
        </p:nvSpPr>
        <p:spPr>
          <a:xfrm>
            <a:off x="390013" y="6014884"/>
            <a:ext cx="92939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>
                <a:ea typeface="맑은 고딕"/>
                <a:cs typeface="Arial"/>
              </a:rPr>
              <a:t>LINE 1,2 </a:t>
            </a:r>
            <a:r>
              <a:rPr lang="ko-KR" altLang="en-US" sz="1600">
                <a:ea typeface="맑은 고딕"/>
                <a:cs typeface="Arial"/>
              </a:rPr>
              <a:t>으로</a:t>
            </a:r>
            <a:r>
              <a:rPr lang="en-US" altLang="ko-KR" sz="1600">
                <a:ea typeface="맑은 고딕"/>
                <a:cs typeface="Arial"/>
              </a:rPr>
              <a:t> '</a:t>
            </a:r>
            <a:r>
              <a:rPr lang="ko-KR" altLang="en-US" sz="1600">
                <a:ea typeface="맑은 고딕"/>
                <a:cs typeface="Arial"/>
              </a:rPr>
              <a:t>보유</a:t>
            </a:r>
            <a:r>
              <a:rPr lang="en-US" altLang="ko-KR" sz="1600">
                <a:ea typeface="맑은 고딕"/>
                <a:cs typeface="Arial"/>
              </a:rPr>
              <a:t> </a:t>
            </a:r>
            <a:r>
              <a:rPr lang="ko-KR" altLang="en-US" sz="1600" err="1">
                <a:ea typeface="맑은 고딕"/>
                <a:cs typeface="Arial"/>
              </a:rPr>
              <a:t>비결측열</a:t>
            </a:r>
            <a:r>
              <a:rPr lang="en-US" altLang="ko-KR" sz="1600">
                <a:ea typeface="맑은 고딕"/>
                <a:cs typeface="Arial"/>
              </a:rPr>
              <a:t>' </a:t>
            </a:r>
            <a:r>
              <a:rPr lang="en-US" altLang="ko-KR" sz="1600" err="1">
                <a:ea typeface="맑은 고딕"/>
                <a:cs typeface="Arial"/>
              </a:rPr>
              <a:t>그룹</a:t>
            </a:r>
            <a:r>
              <a:rPr lang="ko-KR" altLang="en-US" sz="1600">
                <a:ea typeface="맑은 고딕"/>
                <a:cs typeface="Arial"/>
              </a:rPr>
              <a:t>들의</a:t>
            </a:r>
            <a:r>
              <a:rPr lang="en-US" altLang="ko-KR" sz="1600">
                <a:ea typeface="맑은 고딕"/>
                <a:cs typeface="Arial"/>
              </a:rPr>
              <a:t> </a:t>
            </a:r>
            <a:r>
              <a:rPr lang="ko-KR" altLang="en-US" sz="1600">
                <a:ea typeface="맑은 고딕"/>
                <a:cs typeface="Arial"/>
              </a:rPr>
              <a:t>조합을</a:t>
            </a:r>
            <a:r>
              <a:rPr lang="en-US" altLang="ko-KR" sz="1600">
                <a:ea typeface="맑은 고딕"/>
                <a:cs typeface="Arial"/>
              </a:rPr>
              <a:t> </a:t>
            </a:r>
            <a:r>
              <a:rPr lang="ko-KR" altLang="en-US" sz="1600">
                <a:ea typeface="맑은 고딕"/>
                <a:cs typeface="Arial"/>
              </a:rPr>
              <a:t>시도하여</a:t>
            </a:r>
            <a:r>
              <a:rPr lang="en-US" altLang="ko-KR" sz="1600">
                <a:ea typeface="맑은 고딕"/>
                <a:cs typeface="Arial"/>
              </a:rPr>
              <a:t> validation</a:t>
            </a:r>
            <a:r>
              <a:rPr lang="ko-KR" altLang="en-US" sz="1600">
                <a:ea typeface="맑은 고딕"/>
                <a:cs typeface="Arial"/>
              </a:rPr>
              <a:t>진행</a:t>
            </a:r>
            <a:endParaRPr lang="en-US" altLang="ko-KR" sz="1600">
              <a:ea typeface="맑은 고딕"/>
              <a:cs typeface="Arial"/>
            </a:endParaRPr>
          </a:p>
          <a:p>
            <a:r>
              <a:rPr lang="en-US" altLang="ko-KR" sz="1600" err="1">
                <a:ea typeface="맑은 고딕"/>
                <a:cs typeface="Arial"/>
              </a:rPr>
              <a:t>RSKFold</a:t>
            </a:r>
            <a:r>
              <a:rPr lang="ko-KR" altLang="en-US" sz="1600">
                <a:ea typeface="맑은 고딕"/>
                <a:cs typeface="Arial"/>
              </a:rPr>
              <a:t>를</a:t>
            </a:r>
            <a:r>
              <a:rPr lang="en-US" altLang="ko-KR" sz="1600">
                <a:ea typeface="맑은 고딕"/>
                <a:cs typeface="Arial"/>
              </a:rPr>
              <a:t> </a:t>
            </a:r>
            <a:r>
              <a:rPr lang="ko-KR" altLang="en-US" sz="1600">
                <a:ea typeface="맑은 고딕"/>
                <a:cs typeface="Arial"/>
              </a:rPr>
              <a:t>통해</a:t>
            </a:r>
            <a:r>
              <a:rPr lang="en-US" altLang="ko-KR" sz="1600">
                <a:ea typeface="맑은 고딕"/>
                <a:cs typeface="Arial"/>
              </a:rPr>
              <a:t> </a:t>
            </a:r>
            <a:r>
              <a:rPr lang="ko-KR" altLang="en-US" sz="1600">
                <a:ea typeface="맑은 고딕"/>
                <a:cs typeface="Arial"/>
              </a:rPr>
              <a:t>성능검증한</a:t>
            </a:r>
            <a:r>
              <a:rPr lang="en-US" altLang="ko-KR" sz="1600">
                <a:ea typeface="맑은 고딕"/>
                <a:cs typeface="Arial"/>
              </a:rPr>
              <a:t> </a:t>
            </a:r>
            <a:r>
              <a:rPr lang="ko-KR" altLang="en-US" sz="1600">
                <a:ea typeface="맑은 고딕"/>
                <a:cs typeface="Arial"/>
              </a:rPr>
              <a:t>결과</a:t>
            </a:r>
            <a:r>
              <a:rPr lang="en-US" altLang="ko-KR" sz="1600">
                <a:ea typeface="맑은 고딕"/>
                <a:cs typeface="Arial"/>
              </a:rPr>
              <a:t> </a:t>
            </a:r>
            <a:r>
              <a:rPr lang="ko-KR" altLang="en-US" sz="1600">
                <a:ea typeface="맑은 고딕"/>
                <a:cs typeface="Arial"/>
              </a:rPr>
              <a:t>개선이</a:t>
            </a:r>
            <a:r>
              <a:rPr lang="en-US" altLang="ko-KR" sz="1600">
                <a:ea typeface="맑은 고딕"/>
                <a:cs typeface="Arial"/>
              </a:rPr>
              <a:t> </a:t>
            </a:r>
            <a:r>
              <a:rPr lang="ko-KR" altLang="en-US" sz="1600">
                <a:ea typeface="맑은 고딕"/>
                <a:cs typeface="Arial"/>
              </a:rPr>
              <a:t>없었음</a:t>
            </a:r>
            <a:endParaRPr lang="en-US" altLang="ko-KR" sz="1600">
              <a:ea typeface="맑은 고딕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25BC87-1D7A-1E27-D5FF-C30031AB4F61}"/>
              </a:ext>
            </a:extLst>
          </p:cNvPr>
          <p:cNvSpPr txBox="1"/>
          <p:nvPr/>
        </p:nvSpPr>
        <p:spPr>
          <a:xfrm>
            <a:off x="905646" y="3572281"/>
            <a:ext cx="7221377" cy="12311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sz="2000" b="1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>
              <a:latin typeface="Malgun Gothic"/>
              <a:ea typeface="맑은 고딕"/>
            </a:endParaRPr>
          </a:p>
          <a:p>
            <a:pPr>
              <a:buClr>
                <a:srgbClr val="DA0F47"/>
              </a:buClr>
            </a:pPr>
            <a:r>
              <a:rPr lang="ko-KR" altLang="en-US">
                <a:latin typeface="Malgun Gothic"/>
                <a:ea typeface="맑은 고딕"/>
              </a:rPr>
              <a:t>LINE 2 (T010306)</a:t>
            </a:r>
          </a:p>
          <a:p>
            <a:pPr marL="742950" lvl="1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>
                <a:latin typeface="Malgun Gothic"/>
                <a:ea typeface="맑은 고딕"/>
              </a:rPr>
              <a:t>같은 설명 변수 집합을 가지는 그룹 </a:t>
            </a:r>
            <a:r>
              <a:rPr lang="en-US" altLang="ko-KR">
                <a:latin typeface="Malgun Gothic"/>
                <a:ea typeface="맑은 고딕"/>
              </a:rPr>
              <a:t>5</a:t>
            </a:r>
            <a:r>
              <a:rPr lang="ko-KR" altLang="en-US">
                <a:latin typeface="Malgun Gothic"/>
                <a:ea typeface="맑은 고딕"/>
              </a:rPr>
              <a:t>개 존재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B5C6CC-F37A-6BB0-0E17-00F65C46E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72" y="3136885"/>
            <a:ext cx="4953255" cy="5842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925C58-9B80-6BF1-89B3-EE38EB7C9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016" y="4858336"/>
            <a:ext cx="4927853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0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4625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spc="-60">
                <a:ea typeface="+mn-lt"/>
                <a:cs typeface="+mn-lt"/>
              </a:rPr>
              <a:t>Approach</a:t>
            </a:r>
            <a:endParaRPr lang="ko-KR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CBD688-F2AA-4D2D-48A4-7791F8E494EF}"/>
              </a:ext>
            </a:extLst>
          </p:cNvPr>
          <p:cNvSpPr/>
          <p:nvPr/>
        </p:nvSpPr>
        <p:spPr>
          <a:xfrm>
            <a:off x="791800" y="1910897"/>
            <a:ext cx="221076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>
                <a:ea typeface="+mn-lt"/>
                <a:cs typeface="+mn-lt"/>
              </a:rPr>
              <a:t>LINE 3,4 EDA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43852-1D8C-49F8-82A0-590BC8DD1556}"/>
              </a:ext>
            </a:extLst>
          </p:cNvPr>
          <p:cNvSpPr txBox="1"/>
          <p:nvPr/>
        </p:nvSpPr>
        <p:spPr>
          <a:xfrm>
            <a:off x="880557" y="1267741"/>
            <a:ext cx="485966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spc="-60" err="1">
                <a:ea typeface="+mn-lt"/>
                <a:cs typeface="+mn-lt"/>
              </a:rPr>
              <a:t>공정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최적화를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위한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LINE별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모델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구축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ko-KR" altLang="en-US" spc="-60">
                <a:ea typeface="+mn-lt"/>
                <a:cs typeface="+mn-lt"/>
              </a:rPr>
              <a:t>아이디어</a:t>
            </a:r>
            <a:endParaRPr kumimoji="1" lang="ko-KR" spc="-60">
              <a:ea typeface="+mn-lt"/>
              <a:cs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310CB-AD98-1818-28CF-A8ECD5013088}"/>
              </a:ext>
            </a:extLst>
          </p:cNvPr>
          <p:cNvSpPr txBox="1"/>
          <p:nvPr/>
        </p:nvSpPr>
        <p:spPr>
          <a:xfrm>
            <a:off x="794182" y="2021186"/>
            <a:ext cx="7221377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b="1">
              <a:ea typeface="맑은 고딕"/>
            </a:endParaRPr>
          </a:p>
          <a:p>
            <a:pPr>
              <a:buClr>
                <a:srgbClr val="DA0F47"/>
              </a:buClr>
            </a:pPr>
            <a:r>
              <a:rPr lang="ko-KR" altLang="en-US">
                <a:solidFill>
                  <a:srgbClr val="000000"/>
                </a:solidFill>
                <a:latin typeface="Malgun Gothic"/>
                <a:ea typeface="맑은 고딕"/>
              </a:rPr>
              <a:t>LINE 3 (T050304)</a:t>
            </a:r>
            <a:endParaRPr lang="ko-KR" altLang="en-US">
              <a:latin typeface="맑은 고딕"/>
              <a:ea typeface="맑은 고딕"/>
              <a:cs typeface="+mn-lt"/>
            </a:endParaRPr>
          </a:p>
          <a:p>
            <a:pPr marL="742950" lvl="1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>
                <a:latin typeface="Malgun Gothic"/>
                <a:ea typeface="Malgun Gothic"/>
              </a:rPr>
              <a:t>같은 설명 변수 집합을 가지는 그룹 </a:t>
            </a:r>
            <a:r>
              <a:rPr lang="en-US" altLang="ko-KR">
                <a:ea typeface="+mn-lt"/>
                <a:cs typeface="+mn-lt"/>
              </a:rPr>
              <a:t>34</a:t>
            </a:r>
            <a:r>
              <a:rPr lang="ko-KR">
                <a:latin typeface="Malgun Gothic"/>
                <a:ea typeface="Malgun Gothic"/>
              </a:rPr>
              <a:t>개 존재</a:t>
            </a:r>
            <a:endParaRPr lang="ko-KR" altLang="en-US">
              <a:latin typeface="Malgun Gothic"/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B75B4B-3FE9-9589-A807-08A3DDBE4EA4}"/>
              </a:ext>
            </a:extLst>
          </p:cNvPr>
          <p:cNvSpPr txBox="1"/>
          <p:nvPr/>
        </p:nvSpPr>
        <p:spPr>
          <a:xfrm>
            <a:off x="6490046" y="1713410"/>
            <a:ext cx="7221377" cy="12311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sz="2000" b="1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>
              <a:latin typeface="Malgun Gothic"/>
              <a:ea typeface="맑은 고딕"/>
            </a:endParaRPr>
          </a:p>
          <a:p>
            <a:pPr>
              <a:buClr>
                <a:srgbClr val="DA0F47"/>
              </a:buClr>
            </a:pPr>
            <a:r>
              <a:rPr lang="ko-KR" altLang="en-US">
                <a:latin typeface="Malgun Gothic"/>
                <a:ea typeface="맑은 고딕"/>
              </a:rPr>
              <a:t>LINE 4 (T050307)</a:t>
            </a:r>
          </a:p>
          <a:p>
            <a:pPr marL="742950" lvl="1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>
                <a:latin typeface="Malgun Gothic"/>
                <a:ea typeface="맑은 고딕"/>
              </a:rPr>
              <a:t>같은 설명 변수 집합을 가지는 그룹 </a:t>
            </a:r>
            <a:r>
              <a:rPr lang="en-US" altLang="ko-KR">
                <a:latin typeface="Malgun Gothic"/>
                <a:ea typeface="맑은 고딕"/>
              </a:rPr>
              <a:t>25</a:t>
            </a:r>
            <a:r>
              <a:rPr lang="ko-KR" altLang="en-US">
                <a:latin typeface="Malgun Gothic"/>
                <a:ea typeface="맑은 고딕"/>
              </a:rPr>
              <a:t>개 존재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DB8DF5-B396-CB35-490B-97E4E386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62" y="2944516"/>
            <a:ext cx="3421805" cy="38780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90B93E-74AF-BC04-EDB1-62649E523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917" y="3226000"/>
            <a:ext cx="3421806" cy="331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7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4625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spc="-60">
                <a:ea typeface="+mn-lt"/>
                <a:cs typeface="+mn-lt"/>
              </a:rPr>
              <a:t>Approach</a:t>
            </a:r>
            <a:endParaRPr lang="ko-KR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78B1B03-E701-8B0E-50CA-6F49B80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93" y="5902014"/>
            <a:ext cx="4281727" cy="864928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3368441-542E-A326-C9B9-CCE5973A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128" y="3957661"/>
            <a:ext cx="3261872" cy="843297"/>
          </a:xfrm>
          <a:prstGeom prst="rect">
            <a:avLst/>
          </a:prstGeom>
        </p:spPr>
      </p:pic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10ACA66-2541-F8BE-43B9-6EDEF80428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389"/>
          <a:stretch/>
        </p:blipFill>
        <p:spPr>
          <a:xfrm>
            <a:off x="6250374" y="3961601"/>
            <a:ext cx="3594847" cy="8649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639BB5-7A7F-4C61-C79B-2A778C7C6776}"/>
              </a:ext>
            </a:extLst>
          </p:cNvPr>
          <p:cNvSpPr txBox="1"/>
          <p:nvPr/>
        </p:nvSpPr>
        <p:spPr>
          <a:xfrm>
            <a:off x="4094846" y="3614078"/>
            <a:ext cx="1062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LINE3</a:t>
            </a:r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B4F37-B214-784B-BF8E-9F64DA2593E1}"/>
              </a:ext>
            </a:extLst>
          </p:cNvPr>
          <p:cNvSpPr txBox="1"/>
          <p:nvPr/>
        </p:nvSpPr>
        <p:spPr>
          <a:xfrm>
            <a:off x="7716587" y="3614078"/>
            <a:ext cx="9274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LINE4</a:t>
            </a:r>
            <a:endParaRPr lang="ko-KR" alt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99F132-3BE9-30C2-B388-F9C3EDD30511}"/>
              </a:ext>
            </a:extLst>
          </p:cNvPr>
          <p:cNvSpPr txBox="1"/>
          <p:nvPr/>
        </p:nvSpPr>
        <p:spPr>
          <a:xfrm>
            <a:off x="2527323" y="5520378"/>
            <a:ext cx="43791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LINE3_Group3 + LINE4_Group1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C46B95-AE9B-AFF0-5F60-D0A343A87235}"/>
              </a:ext>
            </a:extLst>
          </p:cNvPr>
          <p:cNvSpPr txBox="1"/>
          <p:nvPr/>
        </p:nvSpPr>
        <p:spPr>
          <a:xfrm>
            <a:off x="880557" y="1267741"/>
            <a:ext cx="485966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spc="-60" err="1">
                <a:ea typeface="+mn-lt"/>
                <a:cs typeface="+mn-lt"/>
              </a:rPr>
              <a:t>공정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최적화를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위한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LINE별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모델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구축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ko-KR" altLang="en-US" spc="-60">
                <a:ea typeface="+mn-lt"/>
                <a:cs typeface="+mn-lt"/>
              </a:rPr>
              <a:t>아이디어</a:t>
            </a:r>
            <a:endParaRPr kumimoji="1" lang="ko-KR" spc="-60"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E963C-7895-02D9-1A4C-5544EDCCFFF8}"/>
              </a:ext>
            </a:extLst>
          </p:cNvPr>
          <p:cNvSpPr txBox="1"/>
          <p:nvPr/>
        </p:nvSpPr>
        <p:spPr>
          <a:xfrm>
            <a:off x="779206" y="2364658"/>
            <a:ext cx="107687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latin typeface="Pretendard Light"/>
                <a:ea typeface="맑은 고딕"/>
              </a:rPr>
              <a:t>LINE 3,4 </a:t>
            </a:r>
            <a:r>
              <a:rPr lang="ko-KR" altLang="en-US">
                <a:latin typeface="Pretendard Light"/>
                <a:ea typeface="맑은 고딕"/>
              </a:rPr>
              <a:t>의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>
                <a:latin typeface="Pretendard Light"/>
                <a:ea typeface="맑은 고딕"/>
              </a:rPr>
              <a:t>경우</a:t>
            </a:r>
            <a:r>
              <a:rPr lang="en-US" altLang="ko-KR">
                <a:latin typeface="Pretendard Light"/>
                <a:ea typeface="맑은 고딕"/>
              </a:rPr>
              <a:t>, '</a:t>
            </a:r>
            <a:r>
              <a:rPr lang="ko-KR" altLang="en-US">
                <a:latin typeface="Pretendard Light"/>
                <a:ea typeface="맑은 고딕"/>
              </a:rPr>
              <a:t>특정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 err="1">
                <a:latin typeface="Pretendard Light"/>
                <a:ea typeface="맑은 고딕"/>
              </a:rPr>
              <a:t>비결측열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>
                <a:latin typeface="Pretendard Light"/>
                <a:ea typeface="맑은 고딕"/>
              </a:rPr>
              <a:t>집합</a:t>
            </a:r>
            <a:r>
              <a:rPr lang="en-US" altLang="ko-KR">
                <a:latin typeface="Pretendard Light"/>
                <a:ea typeface="맑은 고딕"/>
              </a:rPr>
              <a:t>'</a:t>
            </a:r>
            <a:r>
              <a:rPr lang="ko-KR" altLang="en-US">
                <a:latin typeface="Pretendard Light"/>
                <a:ea typeface="맑은 고딕"/>
              </a:rPr>
              <a:t>을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>
                <a:latin typeface="Pretendard Light"/>
                <a:ea typeface="맑은 고딕"/>
              </a:rPr>
              <a:t>가지는</a:t>
            </a:r>
            <a:r>
              <a:rPr lang="en-US" altLang="ko-KR">
                <a:latin typeface="Pretendard Light"/>
                <a:ea typeface="맑은 고딕"/>
              </a:rPr>
              <a:t> row</a:t>
            </a:r>
            <a:r>
              <a:rPr lang="ko-KR" altLang="en-US">
                <a:latin typeface="Pretendard Light"/>
                <a:ea typeface="맑은 고딕"/>
              </a:rPr>
              <a:t>가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>
                <a:latin typeface="Pretendard Light"/>
                <a:ea typeface="맑은 고딕"/>
              </a:rPr>
              <a:t>단</a:t>
            </a:r>
            <a:r>
              <a:rPr lang="en-US" altLang="ko-KR">
                <a:latin typeface="Pretendard Light"/>
                <a:ea typeface="맑은 고딕"/>
              </a:rPr>
              <a:t> '</a:t>
            </a:r>
            <a:r>
              <a:rPr lang="ko-KR" altLang="en-US">
                <a:latin typeface="Pretendard Light"/>
                <a:ea typeface="맑은 고딕"/>
              </a:rPr>
              <a:t>하나</a:t>
            </a:r>
            <a:r>
              <a:rPr lang="en-US" altLang="ko-KR">
                <a:latin typeface="Pretendard Light"/>
                <a:ea typeface="맑은 고딕"/>
              </a:rPr>
              <a:t>'</a:t>
            </a:r>
            <a:r>
              <a:rPr lang="ko-KR" altLang="en-US">
                <a:latin typeface="Pretendard Light"/>
                <a:ea typeface="맑은 고딕"/>
              </a:rPr>
              <a:t>인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>
                <a:latin typeface="Pretendard Light"/>
                <a:ea typeface="맑은 고딕"/>
              </a:rPr>
              <a:t>경우가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>
                <a:latin typeface="Pretendard Light"/>
                <a:ea typeface="맑은 고딕"/>
              </a:rPr>
              <a:t>많았던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>
                <a:latin typeface="Pretendard Light"/>
                <a:ea typeface="맑은 고딕"/>
              </a:rPr>
              <a:t>것이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>
                <a:latin typeface="Pretendard Light"/>
                <a:ea typeface="맑은 고딕"/>
              </a:rPr>
              <a:t>특징</a:t>
            </a:r>
            <a:r>
              <a:rPr lang="en-US" altLang="ko-KR">
                <a:latin typeface="Pretendard Light"/>
                <a:ea typeface="맑은 고딕"/>
              </a:rPr>
              <a:t>​</a:t>
            </a:r>
          </a:p>
          <a:p>
            <a:r>
              <a:rPr lang="en-US" altLang="ko-KR">
                <a:latin typeface="Pretendard Light"/>
                <a:ea typeface="맑은 고딕"/>
              </a:rPr>
              <a:t>LINE 3, 4 </a:t>
            </a:r>
            <a:r>
              <a:rPr lang="ko-KR" altLang="en-US">
                <a:latin typeface="Pretendard Light"/>
                <a:ea typeface="맑은 고딕"/>
              </a:rPr>
              <a:t>내에서의</a:t>
            </a:r>
            <a:r>
              <a:rPr lang="en-US" altLang="ko-KR">
                <a:latin typeface="Pretendard Light"/>
                <a:ea typeface="맑은 고딕"/>
              </a:rPr>
              <a:t> '</a:t>
            </a:r>
            <a:r>
              <a:rPr lang="ko-KR" altLang="en-US">
                <a:latin typeface="Pretendard Light"/>
                <a:ea typeface="맑은 고딕"/>
              </a:rPr>
              <a:t>보유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 err="1">
                <a:latin typeface="Pretendard Light"/>
                <a:ea typeface="맑은 고딕"/>
              </a:rPr>
              <a:t>비결측열</a:t>
            </a:r>
            <a:r>
              <a:rPr lang="en-US" altLang="ko-KR">
                <a:latin typeface="Pretendard Light"/>
                <a:ea typeface="맑은 고딕"/>
              </a:rPr>
              <a:t>'</a:t>
            </a:r>
            <a:r>
              <a:rPr lang="ko-KR" altLang="en-US">
                <a:latin typeface="Pretendard Light"/>
                <a:ea typeface="맑은 고딕"/>
              </a:rPr>
              <a:t>의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>
                <a:latin typeface="Pretendard Light"/>
                <a:ea typeface="맑은 고딕"/>
              </a:rPr>
              <a:t>여러</a:t>
            </a:r>
            <a:r>
              <a:rPr lang="en-US" altLang="ko-KR">
                <a:latin typeface="Pretendard Light"/>
                <a:ea typeface="맑은 고딕"/>
              </a:rPr>
              <a:t> subset</a:t>
            </a:r>
            <a:r>
              <a:rPr lang="ko-KR" altLang="en-US">
                <a:latin typeface="Pretendard Light"/>
                <a:ea typeface="맑은 고딕"/>
              </a:rPr>
              <a:t>들의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>
                <a:latin typeface="Pretendard Light"/>
                <a:ea typeface="맑은 고딕"/>
              </a:rPr>
              <a:t>조합을</a:t>
            </a:r>
            <a:r>
              <a:rPr lang="en-US" altLang="ko-KR">
                <a:latin typeface="Pretendard Light"/>
                <a:ea typeface="맑은 고딕"/>
              </a:rPr>
              <a:t> </a:t>
            </a:r>
            <a:r>
              <a:rPr lang="ko-KR" altLang="en-US">
                <a:latin typeface="Pretendard Light"/>
                <a:ea typeface="맑은 고딕"/>
              </a:rPr>
              <a:t>시도하여</a:t>
            </a:r>
            <a:r>
              <a:rPr lang="en-US" altLang="ko-KR">
                <a:latin typeface="Pretendard Light"/>
                <a:ea typeface="맑은 고딕"/>
              </a:rPr>
              <a:t> validation </a:t>
            </a:r>
            <a:r>
              <a:rPr lang="ko-KR" altLang="en-US">
                <a:latin typeface="Pretendard Light"/>
                <a:ea typeface="맑은 고딕"/>
              </a:rPr>
              <a:t>진행</a:t>
            </a:r>
            <a:endParaRPr lang="en-US" altLang="ko-KR">
              <a:latin typeface="Pretendard Light"/>
              <a:ea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BF1B8-D1C1-6B62-34E7-FCC5EB032966}"/>
              </a:ext>
            </a:extLst>
          </p:cNvPr>
          <p:cNvSpPr/>
          <p:nvPr/>
        </p:nvSpPr>
        <p:spPr>
          <a:xfrm>
            <a:off x="791800" y="1910897"/>
            <a:ext cx="221076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>
                <a:ea typeface="+mn-lt"/>
                <a:cs typeface="+mn-lt"/>
              </a:rPr>
              <a:t>LINE 3,4 EDA</a:t>
            </a: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CFCAE7-956A-B039-EFCB-A706E1ED9795}"/>
              </a:ext>
            </a:extLst>
          </p:cNvPr>
          <p:cNvSpPr txBox="1"/>
          <p:nvPr/>
        </p:nvSpPr>
        <p:spPr>
          <a:xfrm>
            <a:off x="779206" y="4832690"/>
            <a:ext cx="107687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>
                <a:ea typeface="맑은 고딕"/>
                <a:cs typeface="Arial"/>
              </a:rPr>
              <a:t>LINE 3</a:t>
            </a:r>
            <a:r>
              <a:rPr lang="ko-KR" altLang="en-US">
                <a:ea typeface="맑은 고딕"/>
                <a:cs typeface="Arial"/>
              </a:rPr>
              <a:t>의</a:t>
            </a:r>
            <a:r>
              <a:rPr lang="en-US" altLang="ko-KR">
                <a:ea typeface="맑은 고딕"/>
                <a:cs typeface="Arial"/>
              </a:rPr>
              <a:t> </a:t>
            </a:r>
            <a:r>
              <a:rPr lang="ko-KR" altLang="en-US">
                <a:ea typeface="맑은 고딕"/>
                <a:cs typeface="Arial"/>
              </a:rPr>
              <a:t>대표그룹</a:t>
            </a:r>
            <a:r>
              <a:rPr lang="en-US" altLang="ko-KR">
                <a:ea typeface="맑은 고딕"/>
                <a:cs typeface="Arial"/>
              </a:rPr>
              <a:t>(3_3), LINE 4</a:t>
            </a:r>
            <a:r>
              <a:rPr lang="ko-KR" altLang="en-US">
                <a:ea typeface="맑은 고딕"/>
                <a:cs typeface="Arial"/>
              </a:rPr>
              <a:t>의</a:t>
            </a:r>
            <a:r>
              <a:rPr lang="en-US" altLang="ko-KR">
                <a:ea typeface="맑은 고딕"/>
                <a:cs typeface="Arial"/>
              </a:rPr>
              <a:t> </a:t>
            </a:r>
            <a:r>
              <a:rPr lang="ko-KR" altLang="en-US">
                <a:ea typeface="맑은 고딕"/>
                <a:cs typeface="Arial"/>
              </a:rPr>
              <a:t>대표그룹</a:t>
            </a:r>
            <a:r>
              <a:rPr lang="en-US" altLang="ko-KR">
                <a:ea typeface="맑은 고딕"/>
                <a:cs typeface="Arial"/>
              </a:rPr>
              <a:t>(4_1)</a:t>
            </a:r>
            <a:r>
              <a:rPr lang="ko-KR" altLang="en-US">
                <a:ea typeface="맑은 고딕"/>
                <a:cs typeface="Arial"/>
              </a:rPr>
              <a:t>의</a:t>
            </a:r>
            <a:r>
              <a:rPr lang="en-US" altLang="ko-KR">
                <a:ea typeface="맑은 고딕"/>
                <a:cs typeface="Arial"/>
              </a:rPr>
              <a:t> </a:t>
            </a:r>
            <a:r>
              <a:rPr lang="ko-KR" altLang="en-US" err="1">
                <a:ea typeface="맑은 고딕"/>
                <a:cs typeface="Arial"/>
              </a:rPr>
              <a:t>비결측열</a:t>
            </a:r>
            <a:r>
              <a:rPr lang="en-US" altLang="ko-KR">
                <a:ea typeface="맑은 고딕"/>
                <a:cs typeface="Arial"/>
              </a:rPr>
              <a:t> </a:t>
            </a:r>
            <a:r>
              <a:rPr lang="ko-KR" altLang="en-US">
                <a:ea typeface="맑은 고딕"/>
                <a:cs typeface="Arial"/>
              </a:rPr>
              <a:t>합집합을</a:t>
            </a:r>
            <a:r>
              <a:rPr lang="en-US" altLang="ko-KR">
                <a:ea typeface="맑은 고딕"/>
                <a:cs typeface="Arial"/>
              </a:rPr>
              <a:t> </a:t>
            </a:r>
            <a:r>
              <a:rPr lang="ko-KR" altLang="en-US">
                <a:ea typeface="맑은 고딕"/>
                <a:cs typeface="Arial"/>
              </a:rPr>
              <a:t>선택하여 </a:t>
            </a:r>
            <a:endParaRPr lang="en-US" altLang="ko-KR">
              <a:ea typeface="맑은 고딕"/>
              <a:cs typeface="Arial"/>
            </a:endParaRPr>
          </a:p>
          <a:p>
            <a:r>
              <a:rPr lang="ko-KR" altLang="en-US" b="1">
                <a:ea typeface="맑은 고딕"/>
                <a:cs typeface="Arial"/>
              </a:rPr>
              <a:t>3</a:t>
            </a:r>
            <a:r>
              <a:rPr lang="en-US" altLang="ko-KR" b="1">
                <a:ea typeface="맑은 고딕"/>
                <a:cs typeface="Arial"/>
              </a:rPr>
              <a:t>,4</a:t>
            </a:r>
            <a:r>
              <a:rPr lang="ko-KR" altLang="en-US" b="1">
                <a:ea typeface="맑은 고딕"/>
                <a:cs typeface="Arial"/>
              </a:rPr>
              <a:t>번</a:t>
            </a:r>
            <a:r>
              <a:rPr lang="en-US" altLang="ko-KR" b="1">
                <a:ea typeface="맑은 고딕"/>
                <a:cs typeface="Arial"/>
              </a:rPr>
              <a:t> </a:t>
            </a:r>
            <a:r>
              <a:rPr lang="ko-KR" altLang="en-US" b="1">
                <a:ea typeface="맑은 고딕"/>
                <a:cs typeface="Arial"/>
              </a:rPr>
              <a:t>라인</a:t>
            </a:r>
            <a:r>
              <a:rPr lang="en-US" altLang="ko-KR" b="1">
                <a:ea typeface="맑은 고딕"/>
                <a:cs typeface="Arial"/>
              </a:rPr>
              <a:t> </a:t>
            </a:r>
            <a:r>
              <a:rPr lang="ko-KR" altLang="en-US" b="1">
                <a:ea typeface="맑은 고딕"/>
                <a:cs typeface="Arial"/>
              </a:rPr>
              <a:t>통합</a:t>
            </a:r>
            <a:r>
              <a:rPr lang="en-US" altLang="ko-KR" b="1">
                <a:ea typeface="맑은 고딕"/>
                <a:cs typeface="Arial"/>
              </a:rPr>
              <a:t> </a:t>
            </a:r>
            <a:r>
              <a:rPr lang="ko-KR" altLang="en-US" b="1">
                <a:ea typeface="맑은 고딕"/>
                <a:cs typeface="Arial"/>
              </a:rPr>
              <a:t>모델</a:t>
            </a:r>
            <a:r>
              <a:rPr lang="ko-KR" altLang="en-US">
                <a:ea typeface="맑은 고딕"/>
                <a:cs typeface="Arial"/>
              </a:rPr>
              <a:t>을</a:t>
            </a:r>
            <a:r>
              <a:rPr lang="en-US" altLang="ko-KR">
                <a:ea typeface="맑은 고딕"/>
                <a:cs typeface="Arial"/>
              </a:rPr>
              <a:t> </a:t>
            </a:r>
            <a:r>
              <a:rPr lang="ko-KR" altLang="en-US">
                <a:ea typeface="맑은 고딕"/>
                <a:cs typeface="Arial"/>
              </a:rPr>
              <a:t>구축하였을</a:t>
            </a:r>
            <a:r>
              <a:rPr lang="en-US" altLang="ko-KR">
                <a:ea typeface="맑은 고딕"/>
                <a:cs typeface="Arial"/>
              </a:rPr>
              <a:t> </a:t>
            </a:r>
            <a:r>
              <a:rPr lang="ko-KR" altLang="en-US">
                <a:ea typeface="맑은 고딕"/>
                <a:cs typeface="Arial"/>
              </a:rPr>
              <a:t>시</a:t>
            </a:r>
            <a:r>
              <a:rPr lang="en-US" altLang="ko-KR">
                <a:ea typeface="맑은 고딕"/>
                <a:cs typeface="Arial"/>
              </a:rPr>
              <a:t> </a:t>
            </a:r>
            <a:r>
              <a:rPr lang="ko-KR" altLang="en-US">
                <a:ea typeface="맑은 고딕"/>
                <a:cs typeface="Arial"/>
              </a:rPr>
              <a:t>성능이 좋게</a:t>
            </a:r>
            <a:r>
              <a:rPr lang="en-US" altLang="ko-KR">
                <a:ea typeface="맑은 고딕"/>
                <a:cs typeface="Arial"/>
              </a:rPr>
              <a:t> </a:t>
            </a:r>
            <a:r>
              <a:rPr lang="ko-KR" altLang="en-US">
                <a:ea typeface="맑은 고딕"/>
                <a:cs typeface="Arial"/>
              </a:rPr>
              <a:t>나옴</a:t>
            </a:r>
            <a:endParaRPr lang="en-US" altLang="ko-KR">
              <a:ea typeface="맑은 고딕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DB1A74-7BF2-4008-EACD-258E3A386BAD}"/>
              </a:ext>
            </a:extLst>
          </p:cNvPr>
          <p:cNvSpPr txBox="1"/>
          <p:nvPr/>
        </p:nvSpPr>
        <p:spPr>
          <a:xfrm>
            <a:off x="779206" y="3206070"/>
            <a:ext cx="71308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err="1"/>
              <a:t>RSKFold</a:t>
            </a:r>
            <a:r>
              <a:rPr lang="ko-KR">
                <a:ea typeface="맑은 고딕"/>
              </a:rPr>
              <a:t>를</a:t>
            </a:r>
            <a:r>
              <a:rPr lang="en-US" altLang="ko-KR"/>
              <a:t> </a:t>
            </a:r>
            <a:r>
              <a:rPr lang="ko-KR">
                <a:ea typeface="맑은 고딕"/>
              </a:rPr>
              <a:t>통해</a:t>
            </a:r>
            <a:r>
              <a:rPr lang="en-US" altLang="ko-KR"/>
              <a:t> </a:t>
            </a:r>
            <a:r>
              <a:rPr lang="ko-KR">
                <a:ea typeface="맑은 고딕"/>
              </a:rPr>
              <a:t>성능검증한</a:t>
            </a:r>
            <a:r>
              <a:rPr lang="en-US" altLang="ko-KR"/>
              <a:t> </a:t>
            </a:r>
            <a:r>
              <a:rPr lang="ko-KR">
                <a:ea typeface="맑은 고딕"/>
              </a:rPr>
              <a:t>결과</a:t>
            </a:r>
            <a:r>
              <a:rPr lang="en-US" altLang="ko-KR"/>
              <a:t>, Line3, 4</a:t>
            </a:r>
            <a:r>
              <a:rPr lang="ko-KR">
                <a:ea typeface="맑은 고딕"/>
              </a:rPr>
              <a:t>를</a:t>
            </a:r>
            <a:r>
              <a:rPr lang="en-US" altLang="ko-KR"/>
              <a:t> </a:t>
            </a:r>
            <a:r>
              <a:rPr lang="ko-KR">
                <a:ea typeface="맑은 고딕"/>
              </a:rPr>
              <a:t>따로</a:t>
            </a:r>
            <a:r>
              <a:rPr lang="en-US" altLang="ko-KR"/>
              <a:t> fit</a:t>
            </a:r>
            <a:r>
              <a:rPr lang="ko-KR">
                <a:ea typeface="맑은 고딕"/>
              </a:rPr>
              <a:t>한</a:t>
            </a:r>
            <a:r>
              <a:rPr lang="en-US" altLang="ko-KR"/>
              <a:t> </a:t>
            </a:r>
            <a:r>
              <a:rPr lang="ko-KR">
                <a:ea typeface="맑은 고딕"/>
              </a:rPr>
              <a:t>결과보다</a:t>
            </a:r>
            <a:r>
              <a:rPr lang="en-US" altLang="ko-KR"/>
              <a:t>​</a:t>
            </a: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31815-3818-B906-BD09-E7BD932C9E17}"/>
              </a:ext>
            </a:extLst>
          </p:cNvPr>
          <p:cNvSpPr txBox="1"/>
          <p:nvPr/>
        </p:nvSpPr>
        <p:spPr>
          <a:xfrm>
            <a:off x="6719647" y="5523270"/>
            <a:ext cx="4857838" cy="1189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 b="1">
                <a:ea typeface="맑은 고딕"/>
              </a:rPr>
              <a:t>[</a:t>
            </a:r>
            <a:r>
              <a:rPr lang="ko-KR" sz="1200" b="1">
                <a:ea typeface="맑은 고딕"/>
              </a:rPr>
              <a:t>대표</a:t>
            </a:r>
            <a:r>
              <a:rPr lang="en-US" altLang="ko-KR" sz="1200" b="1">
                <a:ea typeface="맑은 고딕"/>
              </a:rPr>
              <a:t> </a:t>
            </a:r>
            <a:r>
              <a:rPr lang="ko-KR" sz="1200" b="1">
                <a:ea typeface="맑은 고딕"/>
              </a:rPr>
              <a:t>그룹</a:t>
            </a:r>
            <a:r>
              <a:rPr lang="en-US" altLang="ko-KR" sz="1200" b="1">
                <a:ea typeface="맑은 고딕"/>
              </a:rPr>
              <a:t> </a:t>
            </a:r>
            <a:r>
              <a:rPr lang="ko-KR" sz="1200" b="1">
                <a:ea typeface="맑은 고딕"/>
              </a:rPr>
              <a:t>선정한 기준</a:t>
            </a:r>
            <a:r>
              <a:rPr lang="en-US" altLang="ko-KR" sz="1200" b="1">
                <a:ea typeface="맑은 고딕"/>
              </a:rPr>
              <a:t>]​</a:t>
            </a:r>
          </a:p>
          <a:p>
            <a:r>
              <a:rPr lang="en-US" altLang="ko-KR" sz="1200">
                <a:ea typeface="맑은 고딕"/>
              </a:rPr>
              <a:t>LINE 3_3</a:t>
            </a:r>
            <a:r>
              <a:rPr lang="ko-KR" altLang="en-US" sz="1200">
                <a:ea typeface="맑은 고딕"/>
              </a:rPr>
              <a:t>의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경우에는</a:t>
            </a:r>
            <a:r>
              <a:rPr lang="en-US" altLang="ko-KR" sz="1200">
                <a:ea typeface="맑은 고딕"/>
              </a:rPr>
              <a:t>, </a:t>
            </a:r>
            <a:r>
              <a:rPr lang="ko-KR" altLang="en-US" sz="1200">
                <a:ea typeface="맑은 고딕"/>
              </a:rPr>
              <a:t>변수가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가장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많고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보유하고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있는</a:t>
            </a:r>
            <a:r>
              <a:rPr lang="en-US" altLang="ko-KR" sz="1200">
                <a:ea typeface="맑은 고딕"/>
              </a:rPr>
              <a:t> row </a:t>
            </a:r>
            <a:r>
              <a:rPr lang="ko-KR" altLang="en-US" sz="1200">
                <a:ea typeface="맑은 고딕"/>
              </a:rPr>
              <a:t>수도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가장</a:t>
            </a:r>
            <a:r>
              <a:rPr lang="en-US" altLang="ko-KR" sz="1200">
                <a:ea typeface="맑은 고딕"/>
              </a:rPr>
              <a:t> </a:t>
            </a:r>
            <a:r>
              <a:rPr lang="ko-KR" sz="1200">
                <a:ea typeface="맑은 고딕"/>
              </a:rPr>
              <a:t>많음</a:t>
            </a:r>
            <a:r>
              <a:rPr lang="en-US" altLang="ko-KR" sz="1200">
                <a:ea typeface="맑은 고딕"/>
              </a:rPr>
              <a:t>​</a:t>
            </a:r>
          </a:p>
          <a:p>
            <a:r>
              <a:rPr lang="en-US" altLang="ko-KR" sz="1200">
                <a:ea typeface="맑은 고딕"/>
              </a:rPr>
              <a:t>LINE 4_1</a:t>
            </a:r>
            <a:r>
              <a:rPr lang="ko-KR" altLang="en-US" sz="1200">
                <a:ea typeface="맑은 고딕"/>
              </a:rPr>
              <a:t>의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경우도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마찬가지로</a:t>
            </a:r>
            <a:r>
              <a:rPr lang="en-US" altLang="ko-KR" sz="1200">
                <a:ea typeface="맑은 고딕"/>
              </a:rPr>
              <a:t>, </a:t>
            </a:r>
            <a:r>
              <a:rPr lang="ko-KR" altLang="en-US" sz="1200">
                <a:ea typeface="맑은 고딕"/>
              </a:rPr>
              <a:t>변수가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가장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많고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보유하고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있는</a:t>
            </a:r>
            <a:r>
              <a:rPr lang="en-US" altLang="ko-KR" sz="1200">
                <a:ea typeface="맑은 고딕"/>
              </a:rPr>
              <a:t> row </a:t>
            </a:r>
            <a:r>
              <a:rPr lang="ko-KR" altLang="en-US" sz="1200">
                <a:ea typeface="맑은 고딕"/>
              </a:rPr>
              <a:t>수도</a:t>
            </a:r>
            <a:r>
              <a:rPr lang="en-US" altLang="ko-KR" sz="1200">
                <a:ea typeface="맑은 고딕"/>
              </a:rPr>
              <a:t> </a:t>
            </a:r>
            <a:r>
              <a:rPr lang="ko-KR" altLang="en-US" sz="1200">
                <a:ea typeface="맑은 고딕"/>
              </a:rPr>
              <a:t>가장</a:t>
            </a:r>
            <a:r>
              <a:rPr lang="en-US" altLang="ko-KR" sz="1200">
                <a:ea typeface="맑은 고딕"/>
              </a:rPr>
              <a:t> </a:t>
            </a:r>
            <a:r>
              <a:rPr lang="ko-KR" sz="1200">
                <a:ea typeface="맑은 고딕"/>
              </a:rPr>
              <a:t>많음</a:t>
            </a:r>
            <a:r>
              <a:rPr lang="en-US" altLang="ko-KR" sz="1200">
                <a:ea typeface="맑은 고딕"/>
              </a:rPr>
              <a:t>​</a:t>
            </a:r>
          </a:p>
          <a:p>
            <a:r>
              <a:rPr lang="en-US" altLang="ko-KR" sz="1200">
                <a:ea typeface="맑은 고딕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757517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4625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400" spc="-60">
                <a:ea typeface="+mn-lt"/>
                <a:cs typeface="+mn-lt"/>
              </a:rPr>
              <a:t>Approach</a:t>
            </a:r>
            <a:endParaRPr lang="ko-KR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985299-1303-2E62-E0F0-697C620EA8FB}"/>
              </a:ext>
            </a:extLst>
          </p:cNvPr>
          <p:cNvSpPr/>
          <p:nvPr/>
        </p:nvSpPr>
        <p:spPr>
          <a:xfrm>
            <a:off x="791800" y="1874026"/>
            <a:ext cx="2210764" cy="406203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>
                <a:ea typeface="+mn-lt"/>
                <a:cs typeface="+mn-lt"/>
              </a:rPr>
              <a:t>LINE 5,6 EDA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2A88C-B938-752E-8397-B5639503D0BF}"/>
              </a:ext>
            </a:extLst>
          </p:cNvPr>
          <p:cNvSpPr txBox="1"/>
          <p:nvPr/>
        </p:nvSpPr>
        <p:spPr>
          <a:xfrm>
            <a:off x="880557" y="1267741"/>
            <a:ext cx="485966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spc="-60" err="1">
                <a:ea typeface="+mn-lt"/>
                <a:cs typeface="+mn-lt"/>
              </a:rPr>
              <a:t>공정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최적화를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위한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LINE별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모델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en-US" spc="-60" err="1">
                <a:ea typeface="+mn-lt"/>
                <a:cs typeface="+mn-lt"/>
              </a:rPr>
              <a:t>구축</a:t>
            </a:r>
            <a:r>
              <a:rPr kumimoji="1" lang="en-US" spc="-60">
                <a:ea typeface="+mn-lt"/>
                <a:cs typeface="+mn-lt"/>
              </a:rPr>
              <a:t> </a:t>
            </a:r>
            <a:r>
              <a:rPr kumimoji="1" lang="ko-KR" altLang="en-US" spc="-60">
                <a:ea typeface="+mn-lt"/>
                <a:cs typeface="+mn-lt"/>
              </a:rPr>
              <a:t>아이디어</a:t>
            </a:r>
            <a:endParaRPr kumimoji="1" lang="ko-KR" spc="-60"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C0FDF-AF4D-57E1-B680-463B9C7903FE}"/>
              </a:ext>
            </a:extLst>
          </p:cNvPr>
          <p:cNvSpPr txBox="1"/>
          <p:nvPr/>
        </p:nvSpPr>
        <p:spPr>
          <a:xfrm>
            <a:off x="794182" y="2021186"/>
            <a:ext cx="7221377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b="1">
              <a:ea typeface="맑은 고딕"/>
            </a:endParaRPr>
          </a:p>
          <a:p>
            <a:pPr>
              <a:buClr>
                <a:srgbClr val="DA0F47"/>
              </a:buClr>
            </a:pPr>
            <a:r>
              <a:rPr lang="ko-KR" altLang="en-US">
                <a:solidFill>
                  <a:srgbClr val="000000"/>
                </a:solidFill>
                <a:latin typeface="Malgun Gothic"/>
                <a:ea typeface="맑은 고딕"/>
              </a:rPr>
              <a:t>LINE 5 (T100304)</a:t>
            </a:r>
            <a:endParaRPr lang="ko-KR" altLang="en-US">
              <a:latin typeface="맑은 고딕"/>
              <a:ea typeface="맑은 고딕"/>
              <a:cs typeface="+mn-lt"/>
            </a:endParaRPr>
          </a:p>
          <a:p>
            <a:pPr marL="742950" lvl="1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>
                <a:latin typeface="Malgun Gothic"/>
                <a:ea typeface="Malgun Gothic"/>
              </a:rPr>
              <a:t>같은 설명 변수 집합을 가지는 그룹 </a:t>
            </a:r>
            <a:r>
              <a:rPr lang="en-US" altLang="ko-KR">
                <a:ea typeface="+mn-lt"/>
                <a:cs typeface="+mn-lt"/>
              </a:rPr>
              <a:t>11</a:t>
            </a:r>
            <a:r>
              <a:rPr lang="ko-KR">
                <a:latin typeface="Malgun Gothic"/>
                <a:ea typeface="Malgun Gothic"/>
              </a:rPr>
              <a:t>개 존재</a:t>
            </a:r>
            <a:endParaRPr lang="ko-KR" altLang="en-US">
              <a:latin typeface="Malgun Gothic"/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C4F8CD-24E0-A27A-0811-F648D5D70E60}"/>
              </a:ext>
            </a:extLst>
          </p:cNvPr>
          <p:cNvSpPr txBox="1"/>
          <p:nvPr/>
        </p:nvSpPr>
        <p:spPr>
          <a:xfrm>
            <a:off x="6424577" y="1755088"/>
            <a:ext cx="7221377" cy="123110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sz="2000" b="1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>
              <a:latin typeface="Malgun Gothic"/>
              <a:ea typeface="맑은 고딕"/>
            </a:endParaRPr>
          </a:p>
          <a:p>
            <a:pPr>
              <a:buClr>
                <a:srgbClr val="DA0F47"/>
              </a:buClr>
            </a:pPr>
            <a:r>
              <a:rPr lang="ko-KR" altLang="en-US">
                <a:latin typeface="Malgun Gothic"/>
                <a:ea typeface="맑은 고딕"/>
              </a:rPr>
              <a:t>LINE 6 (T100306)</a:t>
            </a:r>
          </a:p>
          <a:p>
            <a:pPr marL="742950" lvl="1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>
                <a:latin typeface="Malgun Gothic"/>
                <a:ea typeface="맑은 고딕"/>
              </a:rPr>
              <a:t>같은 설명 변수 집합을 가지는 그룹 </a:t>
            </a:r>
            <a:r>
              <a:rPr lang="en-US" altLang="ko-KR">
                <a:latin typeface="Malgun Gothic"/>
                <a:ea typeface="맑은 고딕"/>
              </a:rPr>
              <a:t>9</a:t>
            </a:r>
            <a:r>
              <a:rPr lang="ko-KR" altLang="en-US">
                <a:latin typeface="Malgun Gothic"/>
                <a:ea typeface="맑은 고딕"/>
              </a:rPr>
              <a:t>개 존재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A20CAA-119B-445D-91C6-E760CDB0054E}"/>
              </a:ext>
            </a:extLst>
          </p:cNvPr>
          <p:cNvSpPr txBox="1"/>
          <p:nvPr/>
        </p:nvSpPr>
        <p:spPr>
          <a:xfrm>
            <a:off x="787916" y="5361789"/>
            <a:ext cx="1036482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err="1">
                <a:ea typeface="맑은 고딕"/>
              </a:rPr>
              <a:t>앞에서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관찰한대로</a:t>
            </a:r>
            <a:r>
              <a:rPr lang="en-US" altLang="ko-KR" sz="1600">
                <a:ea typeface="맑은 고딕"/>
              </a:rPr>
              <a:t>, LINE5 </a:t>
            </a:r>
            <a:r>
              <a:rPr lang="en-US" altLang="ko-KR" sz="1600" err="1">
                <a:ea typeface="맑은 고딕"/>
              </a:rPr>
              <a:t>에서는</a:t>
            </a:r>
            <a:r>
              <a:rPr lang="en-US" altLang="ko-KR" sz="1600">
                <a:ea typeface="맑은 고딕"/>
              </a:rPr>
              <a:t> 1~6의 </a:t>
            </a:r>
            <a:r>
              <a:rPr lang="en-US" altLang="ko-KR" sz="1600" err="1">
                <a:ea typeface="맑은 고딕"/>
              </a:rPr>
              <a:t>그룹과</a:t>
            </a:r>
            <a:r>
              <a:rPr lang="en-US" altLang="ko-KR" sz="1600">
                <a:ea typeface="맑은 고딕"/>
              </a:rPr>
              <a:t> 7~11 </a:t>
            </a:r>
            <a:r>
              <a:rPr lang="en-US" altLang="ko-KR" sz="1600" err="1">
                <a:ea typeface="맑은 고딕"/>
              </a:rPr>
              <a:t>그룹을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묶음</a:t>
            </a:r>
            <a:r>
              <a:rPr lang="en-US" altLang="ko-KR" sz="1600">
                <a:ea typeface="맑은 고딕"/>
              </a:rPr>
              <a:t>. 즉 </a:t>
            </a:r>
            <a:r>
              <a:rPr lang="en-US" altLang="ko-KR" sz="1600" err="1">
                <a:ea typeface="맑은 고딕"/>
              </a:rPr>
              <a:t>교집합을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이용해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그룹들의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공통된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비결측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변수를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활용</a:t>
            </a:r>
            <a:endParaRPr lang="en-US" altLang="ko-KR" sz="1600">
              <a:ea typeface="맑은 고딕"/>
            </a:endParaRPr>
          </a:p>
          <a:p>
            <a:r>
              <a:rPr lang="en-US" altLang="ko-KR" sz="1600" err="1">
                <a:ea typeface="맑은 고딕"/>
              </a:rPr>
              <a:t>마찬가지로</a:t>
            </a:r>
            <a:r>
              <a:rPr lang="en-US" altLang="ko-KR" sz="1600">
                <a:ea typeface="맑은 고딕"/>
              </a:rPr>
              <a:t> LINE6에서는 1~4의 </a:t>
            </a:r>
            <a:r>
              <a:rPr lang="en-US" altLang="ko-KR" sz="1600" err="1">
                <a:ea typeface="맑은 고딕"/>
              </a:rPr>
              <a:t>그룹과</a:t>
            </a:r>
            <a:r>
              <a:rPr lang="en-US" altLang="ko-KR" sz="1600">
                <a:ea typeface="맑은 고딕"/>
              </a:rPr>
              <a:t> 5~9의 </a:t>
            </a:r>
            <a:r>
              <a:rPr lang="en-US" altLang="ko-KR" sz="1600" err="1">
                <a:ea typeface="맑은 고딕"/>
              </a:rPr>
              <a:t>그룹을</a:t>
            </a:r>
            <a:r>
              <a:rPr lang="en-US" altLang="ko-KR" sz="1600">
                <a:ea typeface="맑은 고딕"/>
              </a:rPr>
              <a:t> </a:t>
            </a:r>
            <a:r>
              <a:rPr lang="en-US" altLang="ko-KR" sz="1600" err="1">
                <a:ea typeface="맑은 고딕"/>
              </a:rPr>
              <a:t>묶음</a:t>
            </a:r>
            <a:r>
              <a:rPr lang="en-US" altLang="ko-KR" sz="1600">
                <a:ea typeface="맑은 고딕"/>
              </a:rPr>
              <a:t>.</a:t>
            </a:r>
          </a:p>
          <a:p>
            <a:r>
              <a:rPr lang="en-US" altLang="ko-KR" sz="1600">
                <a:ea typeface="맑은 고딕"/>
              </a:rPr>
              <a:t>LINE5와 LINE6이 </a:t>
            </a:r>
            <a:r>
              <a:rPr lang="en-US" altLang="ko-KR" sz="1600" err="1">
                <a:ea typeface="맑은 고딕"/>
              </a:rPr>
              <a:t>상당히</a:t>
            </a:r>
            <a:r>
              <a:rPr lang="en-US" altLang="ko-KR" sz="1600">
                <a:ea typeface="맑은 고딕"/>
              </a:rPr>
              <a:t> </a:t>
            </a:r>
            <a:r>
              <a:rPr lang="en-US" altLang="ko-KR" sz="1600" err="1">
                <a:ea typeface="맑은 고딕"/>
              </a:rPr>
              <a:t>유사하기에</a:t>
            </a:r>
            <a:r>
              <a:rPr lang="en-US" altLang="ko-KR" sz="1600">
                <a:ea typeface="맑은 고딕"/>
              </a:rPr>
              <a:t> LINE5의 1~6그룹과 LINE6의 1~4그룹을 </a:t>
            </a:r>
            <a:r>
              <a:rPr lang="en-US" altLang="ko-KR" sz="1600" err="1">
                <a:ea typeface="맑은 고딕"/>
              </a:rPr>
              <a:t>묶고</a:t>
            </a:r>
            <a:r>
              <a:rPr lang="en-US" altLang="ko-KR" sz="1600">
                <a:ea typeface="맑은 고딕"/>
              </a:rPr>
              <a:t>, LINE5의 7~11그룹과 LINE6의 5~9그룹을 </a:t>
            </a:r>
            <a:r>
              <a:rPr lang="en-US" altLang="ko-KR" sz="1600" err="1">
                <a:ea typeface="맑은 고딕"/>
              </a:rPr>
              <a:t>묶음</a:t>
            </a:r>
            <a:endParaRPr lang="en-US" altLang="ko-KR" sz="1600">
              <a:ea typeface="맑은 고딕"/>
            </a:endParaRPr>
          </a:p>
          <a:p>
            <a:r>
              <a:rPr lang="en-US" altLang="ko-KR" sz="1600">
                <a:ea typeface="맑은 고딕"/>
              </a:rPr>
              <a:t>​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4E32CE-AEAA-B8C0-1041-17B4F384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16" y="3090585"/>
            <a:ext cx="5035809" cy="2025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01E699A-9C05-1EE4-1A1C-16C257223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037" y="3090585"/>
            <a:ext cx="5010407" cy="166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6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26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Project Definition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대회 개요</a:t>
            </a:r>
            <a:endParaRPr kumimoji="1" lang="ko-Kore-US" altLang="en-US" spc="-6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307DFF-F2BD-7D31-ACA6-95002EF10A4A}"/>
              </a:ext>
            </a:extLst>
          </p:cNvPr>
          <p:cNvSpPr txBox="1"/>
          <p:nvPr/>
        </p:nvSpPr>
        <p:spPr>
          <a:xfrm>
            <a:off x="861848" y="2637944"/>
            <a:ext cx="963682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ko-KR" altLang="en-US" b="0" i="0">
                <a:solidFill>
                  <a:srgbClr val="222222"/>
                </a:solidFill>
                <a:effectLst/>
                <a:latin typeface="NotoSansKR"/>
                <a:ea typeface="맑은 고딕"/>
              </a:rPr>
              <a:t>스마트 공장은 공정 데이터에서 인사이트를 발굴하고 해석하여 추세를 예측하고</a:t>
            </a:r>
            <a:r>
              <a:rPr lang="en-US" altLang="ko-KR" b="0" i="0">
                <a:solidFill>
                  <a:srgbClr val="222222"/>
                </a:solidFill>
                <a:effectLst/>
                <a:latin typeface="NotoSansKR"/>
                <a:ea typeface="맑은 고딕"/>
              </a:rPr>
              <a:t> </a:t>
            </a:r>
            <a:r>
              <a:rPr lang="ko-KR" altLang="en-US" b="0" i="0">
                <a:solidFill>
                  <a:srgbClr val="222222"/>
                </a:solidFill>
                <a:effectLst/>
                <a:latin typeface="NotoSansKR"/>
                <a:ea typeface="맑은 고딕"/>
              </a:rPr>
              <a:t>스마트 제조 워크플로와 자동화된 프로세스를 구현</a:t>
            </a:r>
            <a:r>
              <a:rPr lang="ko-KR" altLang="en-US">
                <a:solidFill>
                  <a:srgbClr val="222222"/>
                </a:solidFill>
                <a:latin typeface="NotoSansKR"/>
                <a:ea typeface="맑은 고딕"/>
              </a:rPr>
              <a:t>함</a:t>
            </a:r>
            <a:endParaRPr lang="en-US" altLang="ko-KR">
              <a:solidFill>
                <a:srgbClr val="222222"/>
              </a:solidFill>
              <a:latin typeface="NotoSansKR"/>
              <a:ea typeface="맑은 고딕"/>
            </a:endParaRPr>
          </a:p>
          <a:p>
            <a:pPr algn="l"/>
            <a:endParaRPr lang="en-US" altLang="ko-KR">
              <a:latin typeface="NotoSansKR"/>
              <a:ea typeface="맑은 고딕"/>
            </a:endParaRPr>
          </a:p>
          <a:p>
            <a:r>
              <a:rPr lang="ko-KR" altLang="en-US" b="0" i="0">
                <a:effectLst/>
                <a:latin typeface="NotoSansKR"/>
                <a:ea typeface="맑은 고딕"/>
              </a:rPr>
              <a:t>품질 편차를 최소화해</a:t>
            </a:r>
            <a:r>
              <a:rPr lang="ko-KR" altLang="en-US" b="0" i="0">
                <a:solidFill>
                  <a:srgbClr val="FF0000"/>
                </a:solidFill>
                <a:effectLst/>
                <a:latin typeface="NotoSansKR"/>
                <a:ea typeface="맑은 고딕"/>
              </a:rPr>
              <a:t> 생산 경제성과 </a:t>
            </a:r>
            <a:r>
              <a:rPr lang="ko-KR" altLang="en-US">
                <a:solidFill>
                  <a:srgbClr val="FF0000"/>
                </a:solidFill>
                <a:latin typeface="NotoSansKR"/>
                <a:ea typeface="맑은 고딕"/>
              </a:rPr>
              <a:t>안정성을 확보</a:t>
            </a:r>
            <a:endParaRPr lang="ko-KR" altLang="en-US">
              <a:solidFill>
                <a:srgbClr val="FF0000"/>
              </a:solidFill>
              <a:ea typeface="맑은 고딕"/>
            </a:endParaRPr>
          </a:p>
          <a:p>
            <a:endParaRPr lang="ko-KR" altLang="en-US" b="0" i="0">
              <a:solidFill>
                <a:srgbClr val="FF0000"/>
              </a:solidFill>
              <a:effectLst/>
              <a:latin typeface="NotoSansKR"/>
              <a:ea typeface="맑은 고딕"/>
            </a:endParaRPr>
          </a:p>
          <a:p>
            <a:endParaRPr lang="ko-KR" altLang="en-US">
              <a:solidFill>
                <a:srgbClr val="FF0000"/>
              </a:solidFill>
              <a:latin typeface="NotoSansKR"/>
              <a:ea typeface="맑은 고딕"/>
            </a:endParaRPr>
          </a:p>
          <a:p>
            <a:pPr algn="l"/>
            <a:br>
              <a:rPr lang="ko-KR" altLang="en-US" b="0" i="0">
                <a:effectLst/>
                <a:latin typeface="NotoSansKR"/>
              </a:rPr>
            </a:b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DD2903-831A-0D76-E60E-9FEE716A705A}"/>
              </a:ext>
            </a:extLst>
          </p:cNvPr>
          <p:cNvSpPr/>
          <p:nvPr/>
        </p:nvSpPr>
        <p:spPr>
          <a:xfrm>
            <a:off x="912649" y="2132073"/>
            <a:ext cx="173431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개요</a:t>
            </a:r>
            <a:endParaRPr kumimoji="1" lang="ko-Kore-US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62587C-7634-C862-47EF-4D020176837B}"/>
              </a:ext>
            </a:extLst>
          </p:cNvPr>
          <p:cNvSpPr/>
          <p:nvPr/>
        </p:nvSpPr>
        <p:spPr>
          <a:xfrm>
            <a:off x="912648" y="4022274"/>
            <a:ext cx="173431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/>
              <a:t>주제</a:t>
            </a:r>
            <a:endParaRPr kumimoji="1" lang="ko-Kore-US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578ED-8476-E789-14CF-9051B739A5D0}"/>
              </a:ext>
            </a:extLst>
          </p:cNvPr>
          <p:cNvSpPr txBox="1"/>
          <p:nvPr/>
        </p:nvSpPr>
        <p:spPr>
          <a:xfrm>
            <a:off x="779914" y="4479418"/>
            <a:ext cx="98077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NotoSansKR"/>
              </a:rPr>
              <a:t>스마트 공장의 제어 시스템 구축을 위한 제품 품질 분류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SansKR"/>
              </a:rPr>
              <a:t>AI 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SansKR"/>
              </a:rPr>
              <a:t>모델 개발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18A7C-4A50-DA3A-9AE1-7D76727D8EB6}"/>
              </a:ext>
            </a:extLst>
          </p:cNvPr>
          <p:cNvSpPr txBox="1"/>
          <p:nvPr/>
        </p:nvSpPr>
        <p:spPr>
          <a:xfrm>
            <a:off x="909310" y="5528965"/>
            <a:ext cx="980778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>
                <a:ea typeface="맑은 고딕"/>
              </a:rPr>
              <a:t>=&gt; 스마트 공장을 운영하는 회사입장에서, 어떠한 </a:t>
            </a:r>
            <a:r>
              <a:rPr lang="ko-KR" altLang="en-US" err="1">
                <a:ea typeface="맑은 고딕"/>
              </a:rPr>
              <a:t>pain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point가</a:t>
            </a:r>
            <a:r>
              <a:rPr lang="ko-KR" altLang="en-US">
                <a:ea typeface="맑은 고딕"/>
              </a:rPr>
              <a:t> 있을지?</a:t>
            </a:r>
          </a:p>
        </p:txBody>
      </p:sp>
    </p:spTree>
    <p:extLst>
      <p:ext uri="{BB962C8B-B14F-4D97-AF65-F5344CB8AC3E}">
        <p14:creationId xmlns:p14="http://schemas.microsoft.com/office/powerpoint/2010/main" val="3336917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1486304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60" err="1">
                <a:ea typeface="맑은 고딕"/>
              </a:rPr>
              <a:t>시간</a:t>
            </a:r>
            <a:r>
              <a:rPr lang="en-US" altLang="ko-KR" sz="2400" b="1" spc="-60">
                <a:ea typeface="맑은 고딕"/>
              </a:rPr>
              <a:t> </a:t>
            </a:r>
            <a:r>
              <a:rPr lang="en-US" altLang="ko-KR" sz="2400" b="1" spc="-60" err="1">
                <a:ea typeface="맑은 고딕"/>
              </a:rPr>
              <a:t>측정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985299-1303-2E62-E0F0-697C620EA8FB}"/>
              </a:ext>
            </a:extLst>
          </p:cNvPr>
          <p:cNvSpPr/>
          <p:nvPr/>
        </p:nvSpPr>
        <p:spPr>
          <a:xfrm>
            <a:off x="719913" y="1313309"/>
            <a:ext cx="2943075" cy="406203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err="1">
                <a:ea typeface="맑은 고딕"/>
              </a:rPr>
              <a:t>모델</a:t>
            </a:r>
            <a:r>
              <a:rPr lang="en-US" altLang="ko-KR">
                <a:ea typeface="맑은 고딕"/>
              </a:rPr>
              <a:t> fit + predict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2A88C-B938-752E-8397-B5639503D0BF}"/>
              </a:ext>
            </a:extLst>
          </p:cNvPr>
          <p:cNvSpPr txBox="1"/>
          <p:nvPr/>
        </p:nvSpPr>
        <p:spPr>
          <a:xfrm>
            <a:off x="880557" y="1267741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ko-KR" altLang="en-US" spc="-60">
              <a:ea typeface="+mn-lt"/>
              <a:cs typeface="+mn-lt"/>
            </a:endParaRPr>
          </a:p>
        </p:txBody>
      </p:sp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88CC95C-75D9-2A5D-BF4D-0C6F1787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78" y="2159294"/>
            <a:ext cx="3346863" cy="837280"/>
          </a:xfrm>
          <a:prstGeom prst="rect">
            <a:avLst/>
          </a:prstGeom>
        </p:spPr>
      </p:pic>
      <p:pic>
        <p:nvPicPr>
          <p:cNvPr id="6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650705B-C51B-69B1-3426-62F224F8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829" y="2999202"/>
            <a:ext cx="3386447" cy="780427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7FC8CBE-512D-ED85-8389-BDDD119A9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217" y="3927633"/>
            <a:ext cx="3346862" cy="734551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91552C9-0F6B-F32A-3195-7AAFD9A81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66" y="5041475"/>
            <a:ext cx="3346862" cy="87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31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215879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400" b="1" spc="-60">
                <a:ea typeface="맑은 고딕"/>
              </a:rPr>
              <a:t>Things TO DO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985299-1303-2E62-E0F0-697C620EA8FB}"/>
              </a:ext>
            </a:extLst>
          </p:cNvPr>
          <p:cNvSpPr/>
          <p:nvPr/>
        </p:nvSpPr>
        <p:spPr>
          <a:xfrm>
            <a:off x="719913" y="1313309"/>
            <a:ext cx="2210764" cy="406203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err="1">
                <a:ea typeface="맑은 고딕"/>
              </a:rPr>
              <a:t>모델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개선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2A88C-B938-752E-8397-B5639503D0BF}"/>
              </a:ext>
            </a:extLst>
          </p:cNvPr>
          <p:cNvSpPr txBox="1"/>
          <p:nvPr/>
        </p:nvSpPr>
        <p:spPr>
          <a:xfrm>
            <a:off x="880557" y="1267741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ko-KR" altLang="en-US" spc="-60"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C0FDF-AF4D-57E1-B680-463B9C7903FE}"/>
              </a:ext>
            </a:extLst>
          </p:cNvPr>
          <p:cNvSpPr txBox="1"/>
          <p:nvPr/>
        </p:nvSpPr>
        <p:spPr>
          <a:xfrm>
            <a:off x="713332" y="1848657"/>
            <a:ext cx="9606338" cy="30931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altLang="ko-KR" sz="1500" b="1">
                <a:ea typeface="맑은 고딕"/>
              </a:rPr>
              <a:t>Ensemble </a:t>
            </a:r>
            <a:r>
              <a:rPr lang="en-US" altLang="ko-KR" sz="1500" b="1" err="1">
                <a:ea typeface="맑은 고딕"/>
              </a:rPr>
              <a:t>시도</a:t>
            </a:r>
            <a:endParaRPr lang="en-US" altLang="ko-KR" sz="1500" b="1">
              <a:ea typeface="맑은 고딕"/>
            </a:endParaRPr>
          </a:p>
          <a:p>
            <a:r>
              <a:rPr lang="en-US" altLang="ko-KR" sz="1500" b="1">
                <a:latin typeface="맑은 고딕"/>
                <a:ea typeface="맑은 고딕"/>
              </a:rPr>
              <a:t>-&gt; </a:t>
            </a:r>
            <a:r>
              <a:rPr lang="en-US" altLang="ko-KR" sz="1500" b="1" err="1">
                <a:latin typeface="맑은 고딕"/>
                <a:ea typeface="맑은 고딕"/>
              </a:rPr>
              <a:t>여러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모델을</a:t>
            </a:r>
            <a:r>
              <a:rPr lang="en-US" altLang="ko-KR" sz="1500" b="1">
                <a:latin typeface="맑은 고딕"/>
                <a:ea typeface="맑은 고딕"/>
              </a:rPr>
              <a:t> fitting </a:t>
            </a:r>
            <a:r>
              <a:rPr lang="en-US" altLang="ko-KR" sz="1500" b="1" err="1">
                <a:latin typeface="맑은 고딕"/>
                <a:ea typeface="맑은 고딕"/>
              </a:rPr>
              <a:t>시킨</a:t>
            </a:r>
            <a:r>
              <a:rPr lang="en-US" altLang="ko-KR" sz="1500" b="1">
                <a:latin typeface="맑은 고딕"/>
                <a:ea typeface="맑은 고딕"/>
              </a:rPr>
              <a:t> 후, </a:t>
            </a:r>
            <a:r>
              <a:rPr lang="en-US" altLang="ko-KR" sz="1500" b="1" err="1">
                <a:latin typeface="맑은 고딕"/>
                <a:ea typeface="맑은 고딕"/>
              </a:rPr>
              <a:t>모델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성능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개선을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위한</a:t>
            </a:r>
            <a:r>
              <a:rPr lang="en-US" altLang="ko-KR" sz="1500" b="1">
                <a:latin typeface="맑은 고딕"/>
                <a:ea typeface="맑은 고딕"/>
              </a:rPr>
              <a:t> Ensemble method</a:t>
            </a:r>
          </a:p>
          <a:p>
            <a:r>
              <a:rPr lang="en-US" altLang="ko-KR" sz="1500" b="1">
                <a:latin typeface="맑은 고딕"/>
                <a:ea typeface="맑은 고딕"/>
              </a:rPr>
              <a:t>-&gt; </a:t>
            </a:r>
            <a:r>
              <a:rPr lang="en-US" altLang="ko-KR" sz="1500" b="1" err="1">
                <a:latin typeface="맑은 고딕"/>
                <a:ea typeface="맑은 고딕"/>
              </a:rPr>
              <a:t>Overfitting을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방지하기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위한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RepeatedStratifiedKFold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방식으로서</a:t>
            </a:r>
            <a:r>
              <a:rPr lang="en-US" altLang="ko-KR" sz="1500" b="1">
                <a:latin typeface="맑은 고딕"/>
                <a:ea typeface="맑은 고딕"/>
              </a:rPr>
              <a:t> </a:t>
            </a:r>
            <a:r>
              <a:rPr lang="en-US" altLang="ko-KR" sz="1500" b="1" err="1">
                <a:latin typeface="맑은 고딕"/>
                <a:ea typeface="맑은 고딕"/>
              </a:rPr>
              <a:t>모델의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일반적인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성능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검증</a:t>
            </a:r>
          </a:p>
          <a:p>
            <a:endParaRPr lang="en-US" altLang="ko-KR" sz="1500" b="1">
              <a:latin typeface="맑은 고딕"/>
              <a:ea typeface="맑은 고딕"/>
            </a:endParaRPr>
          </a:p>
          <a:p>
            <a:pPr marL="285750" indent="-285750">
              <a:buFont typeface="Calibri"/>
              <a:buChar char="-"/>
            </a:pPr>
            <a:r>
              <a:rPr lang="en-US" altLang="ko-KR" sz="1500" b="1">
                <a:latin typeface="맑은 고딕"/>
                <a:ea typeface="맑은 고딕"/>
              </a:rPr>
              <a:t>Hyperparameter Tuning</a:t>
            </a:r>
          </a:p>
          <a:p>
            <a:r>
              <a:rPr lang="en-US" altLang="ko-KR" sz="1500" b="1">
                <a:latin typeface="맑은 고딕"/>
                <a:ea typeface="맑은 고딕"/>
              </a:rPr>
              <a:t>-&gt; </a:t>
            </a:r>
            <a:r>
              <a:rPr lang="en-US" altLang="ko-KR" sz="1500" b="1" err="1">
                <a:latin typeface="맑은 고딕"/>
                <a:ea typeface="맑은 고딕"/>
              </a:rPr>
              <a:t>여러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하이퍼파라미터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튜닝을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통한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성능개선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도모</a:t>
            </a:r>
            <a:r>
              <a:rPr lang="en-US" altLang="ko-KR" sz="1500" b="1">
                <a:latin typeface="맑은 고딕"/>
                <a:ea typeface="맑은 고딕"/>
              </a:rPr>
              <a:t>. </a:t>
            </a:r>
            <a:r>
              <a:rPr lang="en-US" altLang="ko-KR" sz="1500" b="1" err="1">
                <a:latin typeface="맑은 고딕"/>
                <a:ea typeface="맑은 고딕"/>
              </a:rPr>
              <a:t>GridSearchCV</a:t>
            </a:r>
            <a:r>
              <a:rPr lang="en-US" altLang="ko-KR" sz="1500" b="1">
                <a:latin typeface="맑은 고딕"/>
                <a:ea typeface="맑은 고딕"/>
              </a:rPr>
              <a:t>, </a:t>
            </a:r>
            <a:r>
              <a:rPr lang="en-US" altLang="ko-KR" sz="1500" b="1" err="1">
                <a:latin typeface="맑은 고딕"/>
                <a:ea typeface="맑은 고딕"/>
              </a:rPr>
              <a:t>RandomSearchCV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등을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통한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하이퍼파라미터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튜닝</a:t>
            </a:r>
            <a:r>
              <a:rPr lang="en-US" altLang="ko-KR" sz="1500" b="1">
                <a:latin typeface="맑은 고딕"/>
                <a:ea typeface="맑은 고딕"/>
              </a:rPr>
              <a:t> </a:t>
            </a:r>
            <a:r>
              <a:rPr lang="en-US" altLang="ko-KR" sz="1500" b="1" err="1">
                <a:latin typeface="맑은 고딕"/>
                <a:ea typeface="맑은 고딕"/>
              </a:rPr>
              <a:t>시도</a:t>
            </a:r>
            <a:endParaRPr lang="en-US" altLang="ko-KR" sz="1500" b="1">
              <a:latin typeface="맑은 고딕"/>
              <a:ea typeface="맑은 고딕"/>
            </a:endParaRPr>
          </a:p>
          <a:p>
            <a:endParaRPr lang="en-US" altLang="ko-KR" sz="1500" b="1">
              <a:latin typeface="맑은 고딕"/>
              <a:ea typeface="맑은 고딕"/>
            </a:endParaRPr>
          </a:p>
          <a:p>
            <a:endParaRPr lang="en-US" altLang="ko-KR" sz="1500" b="1">
              <a:latin typeface="맑은 고딕"/>
              <a:ea typeface="맑은 고딕"/>
            </a:endParaRPr>
          </a:p>
          <a:p>
            <a:endParaRPr lang="en-US" altLang="ko-KR" sz="1500" b="1">
              <a:latin typeface="맑은 고딕"/>
              <a:ea typeface="맑은 고딕"/>
            </a:endParaRPr>
          </a:p>
          <a:p>
            <a:pPr marL="285750" indent="-285750">
              <a:buFont typeface="Calibri"/>
              <a:buChar char="-"/>
            </a:pPr>
            <a:endParaRPr lang="en-US" altLang="ko-KR" sz="1500" b="1">
              <a:latin typeface="맑은 고딕"/>
              <a:ea typeface="맑은 고딕"/>
            </a:endParaRPr>
          </a:p>
          <a:p>
            <a:endParaRPr lang="en-US" altLang="ko-KR" sz="1500" b="1">
              <a:latin typeface="맑은 고딕"/>
              <a:ea typeface="맑은 고딕"/>
            </a:endParaRPr>
          </a:p>
          <a:p>
            <a:pPr marL="742950" lvl="1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1500">
              <a:latin typeface="Malgun Gothic"/>
              <a:ea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E14F8E-88B5-6158-EA85-28FF23D69DAA}"/>
              </a:ext>
            </a:extLst>
          </p:cNvPr>
          <p:cNvSpPr/>
          <p:nvPr/>
        </p:nvSpPr>
        <p:spPr>
          <a:xfrm>
            <a:off x="789186" y="3826919"/>
            <a:ext cx="2210764" cy="406203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err="1">
                <a:ea typeface="맑은 고딕"/>
              </a:rPr>
              <a:t>데이터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F0F8A-4025-1E7C-24E0-8D07C1BC4869}"/>
              </a:ext>
            </a:extLst>
          </p:cNvPr>
          <p:cNvSpPr txBox="1"/>
          <p:nvPr/>
        </p:nvSpPr>
        <p:spPr>
          <a:xfrm>
            <a:off x="727364" y="4398817"/>
            <a:ext cx="112835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ko-KR" altLang="en-US" sz="1500" b="1">
                <a:latin typeface="Malgun Gothic"/>
                <a:ea typeface="Malgun Gothic"/>
              </a:rPr>
              <a:t>현재 데이터셋은 </a:t>
            </a:r>
            <a:r>
              <a:rPr lang="ko-KR" altLang="en-US" sz="1500" b="1" err="1">
                <a:latin typeface="Malgun Gothic"/>
                <a:ea typeface="Malgun Gothic"/>
              </a:rPr>
              <a:t>NAN값이</a:t>
            </a:r>
            <a:r>
              <a:rPr lang="ko-KR" altLang="en-US" sz="1500" b="1">
                <a:latin typeface="Malgun Gothic"/>
                <a:ea typeface="Malgun Gothic"/>
              </a:rPr>
              <a:t> 매우 많은 상황임.</a:t>
            </a:r>
          </a:p>
          <a:p>
            <a:pPr>
              <a:buFont typeface="Arial"/>
              <a:buChar char="•"/>
            </a:pPr>
            <a:endParaRPr lang="ko-KR" altLang="en-US" sz="1500" b="1">
              <a:latin typeface="Malgun Gothic"/>
              <a:ea typeface="Malgun Gothic"/>
              <a:cs typeface="+mn-lt"/>
            </a:endParaRPr>
          </a:p>
          <a:p>
            <a:pPr>
              <a:buFont typeface="Arial"/>
              <a:buChar char="•"/>
            </a:pPr>
            <a:r>
              <a:rPr lang="ko-KR" sz="1500" b="1">
                <a:latin typeface="Malgun Gothic"/>
                <a:ea typeface="Malgun Gothic"/>
                <a:cs typeface="+mn-lt"/>
              </a:rPr>
              <a:t>추가된 변수들을 가지는 행들을 제외하고, 추가된 변수들에 대해서는 다른 행들은 </a:t>
            </a:r>
            <a:r>
              <a:rPr lang="ko-KR" sz="1500" b="1" err="1">
                <a:latin typeface="Malgun Gothic"/>
                <a:ea typeface="Malgun Gothic"/>
                <a:cs typeface="+mn-lt"/>
              </a:rPr>
              <a:t>NAN값을</a:t>
            </a:r>
            <a:r>
              <a:rPr lang="ko-KR" sz="1500" b="1">
                <a:latin typeface="Malgun Gothic"/>
                <a:ea typeface="Malgun Gothic"/>
                <a:cs typeface="+mn-lt"/>
              </a:rPr>
              <a:t> 가지는 것으로 보아</a:t>
            </a:r>
            <a:r>
              <a:rPr lang="en-US" altLang="ko-KR" sz="1500" b="1">
                <a:latin typeface="Malgun Gothic"/>
                <a:ea typeface="Malgun Gothic"/>
                <a:cs typeface="+mn-lt"/>
              </a:rPr>
              <a:t>, </a:t>
            </a:r>
            <a:r>
              <a:rPr lang="en-US" altLang="ko-KR" sz="1500" b="1" err="1">
                <a:latin typeface="Malgun Gothic"/>
                <a:ea typeface="Malgun Gothic"/>
                <a:cs typeface="+mn-lt"/>
              </a:rPr>
              <a:t>outer_merge</a:t>
            </a:r>
            <a:r>
              <a:rPr lang="ko-KR" sz="1500" b="1">
                <a:latin typeface="Malgun Gothic"/>
                <a:ea typeface="Malgun Gothic"/>
                <a:cs typeface="+mn-lt"/>
              </a:rPr>
              <a:t>된 것으로 보임.</a:t>
            </a:r>
            <a:r>
              <a:rPr lang="ko-KR" altLang="en-US" sz="1500" b="1">
                <a:latin typeface="Malgun Gothic"/>
                <a:ea typeface="Malgun Gothic"/>
                <a:cs typeface="+mn-lt"/>
              </a:rPr>
              <a:t> </a:t>
            </a:r>
            <a:endParaRPr lang="ko-KR" sz="1500" b="1">
              <a:latin typeface="Malgun Gothic"/>
              <a:ea typeface="Malgun Gothic"/>
            </a:endParaRPr>
          </a:p>
          <a:p>
            <a:r>
              <a:rPr lang="ko-KR" sz="1500" b="1">
                <a:latin typeface="Malgun Gothic"/>
                <a:ea typeface="Malgun Gothic"/>
                <a:cs typeface="+mn-lt"/>
              </a:rPr>
              <a:t>=&gt; 즉, 데이터를 관리함에 있어서 새로운 데이터가 들어와서</a:t>
            </a:r>
            <a:r>
              <a:rPr lang="ko-KR" altLang="en-US" sz="1500" b="1"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1500" b="1">
                <a:latin typeface="Malgun Gothic"/>
                <a:ea typeface="Malgun Gothic"/>
                <a:cs typeface="+mn-lt"/>
              </a:rPr>
              <a:t>merging</a:t>
            </a:r>
            <a:r>
              <a:rPr lang="ko-KR" sz="1500" b="1">
                <a:latin typeface="Malgun Gothic"/>
                <a:ea typeface="Malgun Gothic"/>
                <a:cs typeface="+mn-lt"/>
              </a:rPr>
              <a:t>을 할 때, 현재로서는 변수들이 모두 </a:t>
            </a:r>
            <a:r>
              <a:rPr lang="ko-KR" sz="1500" b="1" err="1">
                <a:latin typeface="Malgun Gothic"/>
                <a:ea typeface="Malgun Gothic"/>
                <a:cs typeface="+mn-lt"/>
              </a:rPr>
              <a:t>masking되어</a:t>
            </a:r>
            <a:r>
              <a:rPr lang="ko-KR" sz="1500" b="1">
                <a:latin typeface="Malgun Gothic"/>
                <a:ea typeface="Malgun Gothic"/>
                <a:cs typeface="+mn-lt"/>
              </a:rPr>
              <a:t> 도메인 정보를 알 수는 없기 때문에 정확한 상황은 </a:t>
            </a:r>
            <a:r>
              <a:rPr lang="ko-KR" sz="1500" b="1" err="1">
                <a:latin typeface="Malgun Gothic"/>
                <a:ea typeface="Malgun Gothic"/>
                <a:cs typeface="+mn-lt"/>
              </a:rPr>
              <a:t>모르긴</a:t>
            </a:r>
            <a:r>
              <a:rPr lang="ko-KR" sz="1500" b="1">
                <a:latin typeface="Malgun Gothic"/>
                <a:ea typeface="Malgun Gothic"/>
                <a:cs typeface="+mn-lt"/>
              </a:rPr>
              <a:t> 하나,</a:t>
            </a:r>
            <a:r>
              <a:rPr lang="ko-KR" altLang="en-US" sz="1500" b="1">
                <a:latin typeface="Malgun Gothic"/>
                <a:ea typeface="Malgun Gothic"/>
                <a:cs typeface="+mn-lt"/>
              </a:rPr>
              <a:t> </a:t>
            </a:r>
            <a:r>
              <a:rPr lang="ko-KR" sz="1500" b="1">
                <a:latin typeface="Malgun Gothic"/>
                <a:ea typeface="Malgun Gothic"/>
                <a:cs typeface="+mn-lt"/>
              </a:rPr>
              <a:t>관리를 할 때 분리하여 관리하는 방법도 좋은 방법이 될 </a:t>
            </a:r>
            <a:r>
              <a:rPr lang="ko-KR" altLang="en-US" sz="1500" b="1">
                <a:latin typeface="Malgun Gothic"/>
                <a:ea typeface="Malgun Gothic"/>
                <a:cs typeface="+mn-lt"/>
              </a:rPr>
              <a:t>것</a:t>
            </a:r>
            <a:r>
              <a:rPr lang="ko-KR" sz="1500" b="1">
                <a:latin typeface="Malgun Gothic"/>
                <a:ea typeface="Malgun Gothic"/>
                <a:cs typeface="+mn-lt"/>
              </a:rPr>
              <a:t>.</a:t>
            </a:r>
            <a:endParaRPr lang="ko-KR" sz="1500" b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47136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육각형 14">
            <a:extLst>
              <a:ext uri="{FF2B5EF4-FFF2-40B4-BE49-F238E27FC236}">
                <a16:creationId xmlns:a16="http://schemas.microsoft.com/office/drawing/2014/main" id="{D9671FAB-AD70-A13D-83D4-3F30E3D089E3}"/>
              </a:ext>
            </a:extLst>
          </p:cNvPr>
          <p:cNvSpPr/>
          <p:nvPr/>
        </p:nvSpPr>
        <p:spPr>
          <a:xfrm>
            <a:off x="5549405" y="1222438"/>
            <a:ext cx="2559612" cy="2206562"/>
          </a:xfrm>
          <a:prstGeom prst="hexagon">
            <a:avLst/>
          </a:prstGeom>
          <a:solidFill>
            <a:srgbClr val="C00A3E">
              <a:alpha val="60000"/>
            </a:srgbClr>
          </a:solidFill>
          <a:ln w="508000" cap="rnd">
            <a:solidFill>
              <a:srgbClr val="D96C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87F992E6-8E81-47F2-698F-E0926F28BE46}"/>
              </a:ext>
            </a:extLst>
          </p:cNvPr>
          <p:cNvSpPr/>
          <p:nvPr/>
        </p:nvSpPr>
        <p:spPr>
          <a:xfrm>
            <a:off x="8013123" y="2689619"/>
            <a:ext cx="3135077" cy="2702653"/>
          </a:xfrm>
          <a:prstGeom prst="hexagon">
            <a:avLst/>
          </a:prstGeom>
          <a:solidFill>
            <a:srgbClr val="C00A3E">
              <a:alpha val="80000"/>
            </a:srgbClr>
          </a:solidFill>
          <a:ln w="508000" cap="rnd">
            <a:solidFill>
              <a:srgbClr val="CD3B6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래픽 4" descr="공장 윤곽선">
            <a:extLst>
              <a:ext uri="{FF2B5EF4-FFF2-40B4-BE49-F238E27FC236}">
                <a16:creationId xmlns:a16="http://schemas.microsoft.com/office/drawing/2014/main" id="{C7D5069A-32D5-1880-3EE9-E81B60D424D8}"/>
              </a:ext>
            </a:extLst>
          </p:cNvPr>
          <p:cNvGrpSpPr/>
          <p:nvPr/>
        </p:nvGrpSpPr>
        <p:grpSpPr>
          <a:xfrm>
            <a:off x="8741541" y="3153877"/>
            <a:ext cx="1774134" cy="1774134"/>
            <a:chOff x="8741541" y="3153877"/>
            <a:chExt cx="1774134" cy="1774134"/>
          </a:xfrm>
          <a:solidFill>
            <a:schemeClr val="bg1"/>
          </a:solidFill>
        </p:grpSpPr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623B984C-006D-9F2B-373A-4FC25CA88030}"/>
                </a:ext>
              </a:extLst>
            </p:cNvPr>
            <p:cNvSpPr/>
            <p:nvPr/>
          </p:nvSpPr>
          <p:spPr>
            <a:xfrm>
              <a:off x="8741541" y="3153877"/>
              <a:ext cx="1774134" cy="1774134"/>
            </a:xfrm>
            <a:custGeom>
              <a:avLst/>
              <a:gdLst>
                <a:gd name="connsiteX0" fmla="*/ 1089826 w 1774134"/>
                <a:gd name="connsiteY0" fmla="*/ 1022789 h 1774134"/>
                <a:gd name="connsiteX1" fmla="*/ 1089826 w 1774134"/>
                <a:gd name="connsiteY1" fmla="*/ 667962 h 1774134"/>
                <a:gd name="connsiteX2" fmla="*/ 402653 w 1774134"/>
                <a:gd name="connsiteY2" fmla="*/ 1024284 h 1774134"/>
                <a:gd name="connsiteX3" fmla="*/ 327708 w 1774134"/>
                <a:gd name="connsiteY3" fmla="*/ 0 h 1774134"/>
                <a:gd name="connsiteX4" fmla="*/ 77808 w 1774134"/>
                <a:gd name="connsiteY4" fmla="*/ 0 h 1774134"/>
                <a:gd name="connsiteX5" fmla="*/ 0 w 1774134"/>
                <a:gd name="connsiteY5" fmla="*/ 1064481 h 1774134"/>
                <a:gd name="connsiteX6" fmla="*/ 0 w 1774134"/>
                <a:gd name="connsiteY6" fmla="*/ 1774135 h 1774134"/>
                <a:gd name="connsiteX7" fmla="*/ 1774135 w 1774134"/>
                <a:gd name="connsiteY7" fmla="*/ 1774135 h 1774134"/>
                <a:gd name="connsiteX8" fmla="*/ 1774135 w 1774134"/>
                <a:gd name="connsiteY8" fmla="*/ 667962 h 1774134"/>
                <a:gd name="connsiteX9" fmla="*/ 280567 w 1774134"/>
                <a:gd name="connsiteY9" fmla="*/ 50690 h 1774134"/>
                <a:gd name="connsiteX10" fmla="*/ 289843 w 1774134"/>
                <a:gd name="connsiteY10" fmla="*/ 177413 h 1774134"/>
                <a:gd name="connsiteX11" fmla="*/ 115674 w 1774134"/>
                <a:gd name="connsiteY11" fmla="*/ 177413 h 1774134"/>
                <a:gd name="connsiteX12" fmla="*/ 124950 w 1774134"/>
                <a:gd name="connsiteY12" fmla="*/ 50690 h 1774134"/>
                <a:gd name="connsiteX13" fmla="*/ 111948 w 1774134"/>
                <a:gd name="connsiteY13" fmla="*/ 228103 h 1774134"/>
                <a:gd name="connsiteX14" fmla="*/ 293569 w 1774134"/>
                <a:gd name="connsiteY14" fmla="*/ 228103 h 1774134"/>
                <a:gd name="connsiteX15" fmla="*/ 352901 w 1774134"/>
                <a:gd name="connsiteY15" fmla="*/ 1039136 h 1774134"/>
                <a:gd name="connsiteX16" fmla="*/ 52616 w 1774134"/>
                <a:gd name="connsiteY16" fmla="*/ 1039136 h 1774134"/>
                <a:gd name="connsiteX17" fmla="*/ 387775 w 1774134"/>
                <a:gd name="connsiteY17" fmla="*/ 1089040 h 1774134"/>
                <a:gd name="connsiteX18" fmla="*/ 1039136 w 1774134"/>
                <a:gd name="connsiteY18" fmla="*/ 751346 h 1774134"/>
                <a:gd name="connsiteX19" fmla="*/ 1039136 w 1774134"/>
                <a:gd name="connsiteY19" fmla="*/ 1106173 h 1774134"/>
                <a:gd name="connsiteX20" fmla="*/ 1723445 w 1774134"/>
                <a:gd name="connsiteY20" fmla="*/ 751346 h 1774134"/>
                <a:gd name="connsiteX21" fmla="*/ 1723445 w 1774134"/>
                <a:gd name="connsiteY21" fmla="*/ 1723445 h 1774134"/>
                <a:gd name="connsiteX22" fmla="*/ 50690 w 1774134"/>
                <a:gd name="connsiteY22" fmla="*/ 1723445 h 1774134"/>
                <a:gd name="connsiteX23" fmla="*/ 50690 w 1774134"/>
                <a:gd name="connsiteY23" fmla="*/ 1089826 h 1774134"/>
                <a:gd name="connsiteX24" fmla="*/ 356601 w 1774134"/>
                <a:gd name="connsiteY24" fmla="*/ 1089826 h 177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74134" h="1774134">
                  <a:moveTo>
                    <a:pt x="1089826" y="1022789"/>
                  </a:moveTo>
                  <a:lnTo>
                    <a:pt x="1089826" y="667962"/>
                  </a:lnTo>
                  <a:lnTo>
                    <a:pt x="402653" y="1024284"/>
                  </a:lnTo>
                  <a:lnTo>
                    <a:pt x="327708" y="0"/>
                  </a:lnTo>
                  <a:lnTo>
                    <a:pt x="77808" y="0"/>
                  </a:lnTo>
                  <a:lnTo>
                    <a:pt x="0" y="1064481"/>
                  </a:lnTo>
                  <a:lnTo>
                    <a:pt x="0" y="1774135"/>
                  </a:lnTo>
                  <a:lnTo>
                    <a:pt x="1774135" y="1774135"/>
                  </a:lnTo>
                  <a:lnTo>
                    <a:pt x="1774135" y="667962"/>
                  </a:lnTo>
                  <a:close/>
                  <a:moveTo>
                    <a:pt x="280567" y="50690"/>
                  </a:moveTo>
                  <a:lnTo>
                    <a:pt x="289843" y="177413"/>
                  </a:lnTo>
                  <a:lnTo>
                    <a:pt x="115674" y="177413"/>
                  </a:lnTo>
                  <a:lnTo>
                    <a:pt x="124950" y="50690"/>
                  </a:lnTo>
                  <a:close/>
                  <a:moveTo>
                    <a:pt x="111948" y="228103"/>
                  </a:moveTo>
                  <a:lnTo>
                    <a:pt x="293569" y="228103"/>
                  </a:lnTo>
                  <a:lnTo>
                    <a:pt x="352901" y="1039136"/>
                  </a:lnTo>
                  <a:lnTo>
                    <a:pt x="52616" y="1039136"/>
                  </a:lnTo>
                  <a:close/>
                  <a:moveTo>
                    <a:pt x="387775" y="1089040"/>
                  </a:moveTo>
                  <a:lnTo>
                    <a:pt x="1039136" y="751346"/>
                  </a:lnTo>
                  <a:lnTo>
                    <a:pt x="1039136" y="1106173"/>
                  </a:lnTo>
                  <a:lnTo>
                    <a:pt x="1723445" y="751346"/>
                  </a:lnTo>
                  <a:lnTo>
                    <a:pt x="1723445" y="1723445"/>
                  </a:lnTo>
                  <a:lnTo>
                    <a:pt x="50690" y="1723445"/>
                  </a:lnTo>
                  <a:lnTo>
                    <a:pt x="50690" y="1089826"/>
                  </a:lnTo>
                  <a:lnTo>
                    <a:pt x="356601" y="1089826"/>
                  </a:lnTo>
                  <a:close/>
                </a:path>
              </a:pathLst>
            </a:custGeom>
            <a:grpFill/>
            <a:ln w="25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8E7C16D-DEB6-C156-EAF1-63E2E790C516}"/>
                </a:ext>
              </a:extLst>
            </p:cNvPr>
            <p:cNvSpPr/>
            <p:nvPr/>
          </p:nvSpPr>
          <p:spPr>
            <a:xfrm>
              <a:off x="8918954" y="4471805"/>
              <a:ext cx="405516" cy="253447"/>
            </a:xfrm>
            <a:custGeom>
              <a:avLst/>
              <a:gdLst>
                <a:gd name="connsiteX0" fmla="*/ 0 w 405516"/>
                <a:gd name="connsiteY0" fmla="*/ 253448 h 253447"/>
                <a:gd name="connsiteX1" fmla="*/ 405517 w 405516"/>
                <a:gd name="connsiteY1" fmla="*/ 253448 h 253447"/>
                <a:gd name="connsiteX2" fmla="*/ 405517 w 405516"/>
                <a:gd name="connsiteY2" fmla="*/ 0 h 253447"/>
                <a:gd name="connsiteX3" fmla="*/ 0 w 405516"/>
                <a:gd name="connsiteY3" fmla="*/ 0 h 253447"/>
                <a:gd name="connsiteX4" fmla="*/ 354827 w 405516"/>
                <a:gd name="connsiteY4" fmla="*/ 202758 h 253447"/>
                <a:gd name="connsiteX5" fmla="*/ 228103 w 405516"/>
                <a:gd name="connsiteY5" fmla="*/ 202758 h 253447"/>
                <a:gd name="connsiteX6" fmla="*/ 228103 w 405516"/>
                <a:gd name="connsiteY6" fmla="*/ 50690 h 253447"/>
                <a:gd name="connsiteX7" fmla="*/ 354827 w 405516"/>
                <a:gd name="connsiteY7" fmla="*/ 50690 h 253447"/>
                <a:gd name="connsiteX8" fmla="*/ 50690 w 405516"/>
                <a:gd name="connsiteY8" fmla="*/ 50690 h 253447"/>
                <a:gd name="connsiteX9" fmla="*/ 177413 w 405516"/>
                <a:gd name="connsiteY9" fmla="*/ 50690 h 253447"/>
                <a:gd name="connsiteX10" fmla="*/ 177413 w 405516"/>
                <a:gd name="connsiteY10" fmla="*/ 202758 h 253447"/>
                <a:gd name="connsiteX11" fmla="*/ 50690 w 405516"/>
                <a:gd name="connsiteY11" fmla="*/ 202758 h 25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516" h="253447">
                  <a:moveTo>
                    <a:pt x="0" y="253448"/>
                  </a:moveTo>
                  <a:lnTo>
                    <a:pt x="405517" y="253448"/>
                  </a:lnTo>
                  <a:lnTo>
                    <a:pt x="405517" y="0"/>
                  </a:lnTo>
                  <a:lnTo>
                    <a:pt x="0" y="0"/>
                  </a:lnTo>
                  <a:close/>
                  <a:moveTo>
                    <a:pt x="354827" y="202758"/>
                  </a:moveTo>
                  <a:lnTo>
                    <a:pt x="228103" y="202758"/>
                  </a:lnTo>
                  <a:lnTo>
                    <a:pt x="228103" y="50690"/>
                  </a:lnTo>
                  <a:lnTo>
                    <a:pt x="354827" y="50690"/>
                  </a:lnTo>
                  <a:close/>
                  <a:moveTo>
                    <a:pt x="50690" y="50690"/>
                  </a:moveTo>
                  <a:lnTo>
                    <a:pt x="177413" y="50690"/>
                  </a:lnTo>
                  <a:lnTo>
                    <a:pt x="177413" y="202758"/>
                  </a:lnTo>
                  <a:lnTo>
                    <a:pt x="50690" y="202758"/>
                  </a:lnTo>
                  <a:close/>
                </a:path>
              </a:pathLst>
            </a:custGeom>
            <a:grpFill/>
            <a:ln w="25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82396F4E-5CD6-59DF-42F6-2FF9AA849369}"/>
                </a:ext>
              </a:extLst>
            </p:cNvPr>
            <p:cNvSpPr/>
            <p:nvPr/>
          </p:nvSpPr>
          <p:spPr>
            <a:xfrm>
              <a:off x="9425850" y="4471805"/>
              <a:ext cx="405516" cy="253447"/>
            </a:xfrm>
            <a:custGeom>
              <a:avLst/>
              <a:gdLst>
                <a:gd name="connsiteX0" fmla="*/ 0 w 405516"/>
                <a:gd name="connsiteY0" fmla="*/ 253448 h 253447"/>
                <a:gd name="connsiteX1" fmla="*/ 405517 w 405516"/>
                <a:gd name="connsiteY1" fmla="*/ 253448 h 253447"/>
                <a:gd name="connsiteX2" fmla="*/ 405517 w 405516"/>
                <a:gd name="connsiteY2" fmla="*/ 0 h 253447"/>
                <a:gd name="connsiteX3" fmla="*/ 0 w 405516"/>
                <a:gd name="connsiteY3" fmla="*/ 0 h 253447"/>
                <a:gd name="connsiteX4" fmla="*/ 354827 w 405516"/>
                <a:gd name="connsiteY4" fmla="*/ 202758 h 253447"/>
                <a:gd name="connsiteX5" fmla="*/ 228103 w 405516"/>
                <a:gd name="connsiteY5" fmla="*/ 202758 h 253447"/>
                <a:gd name="connsiteX6" fmla="*/ 228103 w 405516"/>
                <a:gd name="connsiteY6" fmla="*/ 50690 h 253447"/>
                <a:gd name="connsiteX7" fmla="*/ 354827 w 405516"/>
                <a:gd name="connsiteY7" fmla="*/ 50690 h 253447"/>
                <a:gd name="connsiteX8" fmla="*/ 50690 w 405516"/>
                <a:gd name="connsiteY8" fmla="*/ 50690 h 253447"/>
                <a:gd name="connsiteX9" fmla="*/ 177413 w 405516"/>
                <a:gd name="connsiteY9" fmla="*/ 50690 h 253447"/>
                <a:gd name="connsiteX10" fmla="*/ 177413 w 405516"/>
                <a:gd name="connsiteY10" fmla="*/ 202758 h 253447"/>
                <a:gd name="connsiteX11" fmla="*/ 50690 w 405516"/>
                <a:gd name="connsiteY11" fmla="*/ 202758 h 25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516" h="253447">
                  <a:moveTo>
                    <a:pt x="0" y="253448"/>
                  </a:moveTo>
                  <a:lnTo>
                    <a:pt x="405517" y="253448"/>
                  </a:lnTo>
                  <a:lnTo>
                    <a:pt x="405517" y="0"/>
                  </a:lnTo>
                  <a:lnTo>
                    <a:pt x="0" y="0"/>
                  </a:lnTo>
                  <a:close/>
                  <a:moveTo>
                    <a:pt x="354827" y="202758"/>
                  </a:moveTo>
                  <a:lnTo>
                    <a:pt x="228103" y="202758"/>
                  </a:lnTo>
                  <a:lnTo>
                    <a:pt x="228103" y="50690"/>
                  </a:lnTo>
                  <a:lnTo>
                    <a:pt x="354827" y="50690"/>
                  </a:lnTo>
                  <a:close/>
                  <a:moveTo>
                    <a:pt x="50690" y="50690"/>
                  </a:moveTo>
                  <a:lnTo>
                    <a:pt x="177413" y="50690"/>
                  </a:lnTo>
                  <a:lnTo>
                    <a:pt x="177413" y="202758"/>
                  </a:lnTo>
                  <a:lnTo>
                    <a:pt x="50690" y="202758"/>
                  </a:lnTo>
                  <a:close/>
                </a:path>
              </a:pathLst>
            </a:custGeom>
            <a:grpFill/>
            <a:ln w="25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396E44F6-3AAB-C8AA-B754-1DBBE91EF5C2}"/>
                </a:ext>
              </a:extLst>
            </p:cNvPr>
            <p:cNvSpPr/>
            <p:nvPr/>
          </p:nvSpPr>
          <p:spPr>
            <a:xfrm>
              <a:off x="9932745" y="4471805"/>
              <a:ext cx="405516" cy="253447"/>
            </a:xfrm>
            <a:custGeom>
              <a:avLst/>
              <a:gdLst>
                <a:gd name="connsiteX0" fmla="*/ 405517 w 405516"/>
                <a:gd name="connsiteY0" fmla="*/ 0 h 253447"/>
                <a:gd name="connsiteX1" fmla="*/ 0 w 405516"/>
                <a:gd name="connsiteY1" fmla="*/ 0 h 253447"/>
                <a:gd name="connsiteX2" fmla="*/ 0 w 405516"/>
                <a:gd name="connsiteY2" fmla="*/ 253448 h 253447"/>
                <a:gd name="connsiteX3" fmla="*/ 405517 w 405516"/>
                <a:gd name="connsiteY3" fmla="*/ 253448 h 253447"/>
                <a:gd name="connsiteX4" fmla="*/ 50690 w 405516"/>
                <a:gd name="connsiteY4" fmla="*/ 50690 h 253447"/>
                <a:gd name="connsiteX5" fmla="*/ 177413 w 405516"/>
                <a:gd name="connsiteY5" fmla="*/ 50690 h 253447"/>
                <a:gd name="connsiteX6" fmla="*/ 177413 w 405516"/>
                <a:gd name="connsiteY6" fmla="*/ 202758 h 253447"/>
                <a:gd name="connsiteX7" fmla="*/ 50690 w 405516"/>
                <a:gd name="connsiteY7" fmla="*/ 202758 h 253447"/>
                <a:gd name="connsiteX8" fmla="*/ 354827 w 405516"/>
                <a:gd name="connsiteY8" fmla="*/ 202758 h 253447"/>
                <a:gd name="connsiteX9" fmla="*/ 228103 w 405516"/>
                <a:gd name="connsiteY9" fmla="*/ 202758 h 253447"/>
                <a:gd name="connsiteX10" fmla="*/ 228103 w 405516"/>
                <a:gd name="connsiteY10" fmla="*/ 50690 h 253447"/>
                <a:gd name="connsiteX11" fmla="*/ 354827 w 405516"/>
                <a:gd name="connsiteY11" fmla="*/ 50690 h 25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516" h="253447">
                  <a:moveTo>
                    <a:pt x="405517" y="0"/>
                  </a:moveTo>
                  <a:lnTo>
                    <a:pt x="0" y="0"/>
                  </a:lnTo>
                  <a:lnTo>
                    <a:pt x="0" y="253448"/>
                  </a:lnTo>
                  <a:lnTo>
                    <a:pt x="405517" y="253448"/>
                  </a:lnTo>
                  <a:close/>
                  <a:moveTo>
                    <a:pt x="50690" y="50690"/>
                  </a:moveTo>
                  <a:lnTo>
                    <a:pt x="177413" y="50690"/>
                  </a:lnTo>
                  <a:lnTo>
                    <a:pt x="177413" y="202758"/>
                  </a:lnTo>
                  <a:lnTo>
                    <a:pt x="50690" y="202758"/>
                  </a:lnTo>
                  <a:close/>
                  <a:moveTo>
                    <a:pt x="354827" y="202758"/>
                  </a:moveTo>
                  <a:lnTo>
                    <a:pt x="228103" y="202758"/>
                  </a:lnTo>
                  <a:lnTo>
                    <a:pt x="228103" y="50690"/>
                  </a:lnTo>
                  <a:lnTo>
                    <a:pt x="354827" y="50690"/>
                  </a:lnTo>
                  <a:close/>
                </a:path>
              </a:pathLst>
            </a:custGeom>
            <a:grpFill/>
            <a:ln w="253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7" name="그래픽 6" descr="공장 단색으로 채워진">
            <a:extLst>
              <a:ext uri="{FF2B5EF4-FFF2-40B4-BE49-F238E27FC236}">
                <a16:creationId xmlns:a16="http://schemas.microsoft.com/office/drawing/2014/main" id="{6DF48903-9E56-2319-B3E5-DBCA18FB8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3360" y="1334912"/>
            <a:ext cx="1811702" cy="1811702"/>
          </a:xfrm>
          <a:prstGeom prst="rect">
            <a:avLst/>
          </a:prstGeom>
        </p:spPr>
      </p:pic>
      <p:sp>
        <p:nvSpPr>
          <p:cNvPr id="16" name="육각형 15">
            <a:extLst>
              <a:ext uri="{FF2B5EF4-FFF2-40B4-BE49-F238E27FC236}">
                <a16:creationId xmlns:a16="http://schemas.microsoft.com/office/drawing/2014/main" id="{6E852CBC-4B58-1C06-ED4F-DF1F9D9C0489}"/>
              </a:ext>
            </a:extLst>
          </p:cNvPr>
          <p:cNvSpPr/>
          <p:nvPr/>
        </p:nvSpPr>
        <p:spPr>
          <a:xfrm>
            <a:off x="8364113" y="624885"/>
            <a:ext cx="1647261" cy="1420053"/>
          </a:xfrm>
          <a:prstGeom prst="hexagon">
            <a:avLst/>
          </a:prstGeom>
          <a:solidFill>
            <a:srgbClr val="C00A3E"/>
          </a:solidFill>
          <a:ln w="508000" cap="rnd">
            <a:solidFill>
              <a:srgbClr val="C00A3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65D3677D-6F2D-4812-ADFD-D6C2819C9162}"/>
              </a:ext>
            </a:extLst>
          </p:cNvPr>
          <p:cNvSpPr/>
          <p:nvPr/>
        </p:nvSpPr>
        <p:spPr>
          <a:xfrm>
            <a:off x="7960980" y="5213964"/>
            <a:ext cx="1127242" cy="971761"/>
          </a:xfrm>
          <a:prstGeom prst="hexagon">
            <a:avLst/>
          </a:prstGeom>
          <a:noFill/>
          <a:ln w="127000" cap="rnd">
            <a:solidFill>
              <a:srgbClr val="C00A3E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D37963-3055-AD45-86A1-E8AB35051367}"/>
              </a:ext>
            </a:extLst>
          </p:cNvPr>
          <p:cNvSpPr/>
          <p:nvPr/>
        </p:nvSpPr>
        <p:spPr>
          <a:xfrm>
            <a:off x="5461" y="-2732"/>
            <a:ext cx="12191545" cy="6860731"/>
          </a:xfrm>
          <a:prstGeom prst="rect">
            <a:avLst/>
          </a:prstGeom>
          <a:solidFill>
            <a:srgbClr val="FFDBE5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85E37-9929-2E1A-BCA8-EF67E6DC00F4}"/>
              </a:ext>
            </a:extLst>
          </p:cNvPr>
          <p:cNvSpPr txBox="1"/>
          <p:nvPr/>
        </p:nvSpPr>
        <p:spPr>
          <a:xfrm>
            <a:off x="1247446" y="3324557"/>
            <a:ext cx="360868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5400" b="1" spc="-60">
                <a:latin typeface="Malgun Gothic"/>
                <a:ea typeface="Malgun Gothic"/>
                <a:cs typeface="+mn-lt"/>
              </a:rPr>
              <a:t>감사합니다</a:t>
            </a:r>
            <a:endParaRPr lang="ko-KR" altLang="en-US" sz="5400" b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8928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26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Project Definition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142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데이터 셋 소개</a:t>
            </a:r>
            <a:endParaRPr kumimoji="1" lang="en-US" altLang="ko-KR" spc="-6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F3E183-82F6-CD4C-2401-BDA995B8E008}"/>
              </a:ext>
            </a:extLst>
          </p:cNvPr>
          <p:cNvSpPr txBox="1"/>
          <p:nvPr/>
        </p:nvSpPr>
        <p:spPr>
          <a:xfrm>
            <a:off x="501284" y="2747770"/>
            <a:ext cx="4315378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>
                <a:ea typeface="맑은 고딕"/>
              </a:rPr>
              <a:t>Train.csv</a:t>
            </a:r>
          </a:p>
          <a:p>
            <a:r>
              <a:rPr lang="en-US" altLang="ko-KR">
                <a:ea typeface="맑은 고딕"/>
              </a:rPr>
              <a:t>1132</a:t>
            </a:r>
            <a:r>
              <a:rPr lang="ko-KR" altLang="en-US">
                <a:ea typeface="맑은 고딕"/>
              </a:rPr>
              <a:t>개</a:t>
            </a:r>
            <a:endParaRPr lang="en-US" alt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Features(3329</a:t>
            </a:r>
            <a:r>
              <a:rPr lang="ko-KR" altLang="en-US">
                <a:ea typeface="맑은 고딕"/>
              </a:rPr>
              <a:t>개</a:t>
            </a:r>
            <a:r>
              <a:rPr lang="en-US" altLang="ko-KR">
                <a:ea typeface="맑은 고딕"/>
              </a:rPr>
              <a:t>), </a:t>
            </a:r>
            <a:r>
              <a:rPr lang="en-US" altLang="ko-KR" err="1">
                <a:ea typeface="맑은 고딕"/>
              </a:rPr>
              <a:t>Y_Quality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Y_Class</a:t>
            </a:r>
            <a:endParaRPr lang="en-US" alt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r>
              <a:rPr lang="en-US" altLang="ko-KR" b="1">
                <a:ea typeface="맑은 고딕"/>
              </a:rPr>
              <a:t>Test.csv</a:t>
            </a:r>
          </a:p>
          <a:p>
            <a:r>
              <a:rPr lang="en-US" altLang="ko-KR">
                <a:effectLst/>
                <a:ea typeface="맑은 고딕"/>
              </a:rPr>
              <a:t>Features(3329</a:t>
            </a:r>
            <a:r>
              <a:rPr lang="ko-KR" altLang="en-US">
                <a:effectLst/>
                <a:ea typeface="맑은 고딕"/>
              </a:rPr>
              <a:t>개</a:t>
            </a:r>
            <a:r>
              <a:rPr lang="en-US" altLang="ko-KR">
                <a:effectLst/>
                <a:ea typeface="맑은 고딕"/>
              </a:rPr>
              <a:t>)</a:t>
            </a:r>
            <a:br>
              <a:rPr lang="ko-KR" altLang="en-US" b="1">
                <a:effectLst/>
              </a:rPr>
            </a:b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87684E-EC9A-1E21-DCED-817D93FCDAAE}"/>
              </a:ext>
            </a:extLst>
          </p:cNvPr>
          <p:cNvSpPr txBox="1"/>
          <p:nvPr/>
        </p:nvSpPr>
        <p:spPr>
          <a:xfrm>
            <a:off x="4537941" y="2378438"/>
            <a:ext cx="3425902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b="1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>
                <a:ea typeface="맑은 고딕"/>
              </a:rPr>
              <a:t>PRODUCT_ID : </a:t>
            </a:r>
            <a:r>
              <a:rPr lang="ko-KR" altLang="en-US">
                <a:ea typeface="맑은 고딕"/>
              </a:rPr>
              <a:t>제품 고유 </a:t>
            </a:r>
            <a:r>
              <a:rPr lang="en-US" altLang="ko-KR">
                <a:ea typeface="맑은 고딕"/>
              </a:rPr>
              <a:t>ID</a:t>
            </a:r>
            <a:endParaRPr lang="en-US"/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>
                <a:effectLst/>
                <a:ea typeface="맑은 고딕"/>
              </a:rPr>
              <a:t>LINE : </a:t>
            </a:r>
            <a:r>
              <a:rPr lang="ko-KR" altLang="en-US">
                <a:ea typeface="맑은 고딕"/>
              </a:rPr>
              <a:t>제품이 들어간 공정 </a:t>
            </a:r>
            <a:r>
              <a:rPr lang="en-US" altLang="ko-KR">
                <a:ea typeface="맑은 고딕"/>
              </a:rPr>
              <a:t>LINE </a:t>
            </a:r>
            <a:r>
              <a:rPr lang="ko-KR" altLang="en-US">
                <a:ea typeface="맑은 고딕"/>
              </a:rPr>
              <a:t>종류</a:t>
            </a:r>
            <a:endParaRPr lang="en-US" altLang="ko-KR">
              <a:effectLst/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>
                <a:ea typeface="맑은 고딕"/>
              </a:rPr>
              <a:t>PRODUCT_CODE : </a:t>
            </a:r>
            <a:r>
              <a:rPr lang="ko-KR" altLang="en-US">
                <a:ea typeface="맑은 고딕"/>
              </a:rPr>
              <a:t>제품의 </a:t>
            </a:r>
            <a:r>
              <a:rPr lang="en-US" altLang="ko-KR">
                <a:ea typeface="맑은 고딕"/>
              </a:rPr>
              <a:t>CODE </a:t>
            </a:r>
            <a:r>
              <a:rPr lang="ko-KR" altLang="en-US">
                <a:ea typeface="맑은 고딕"/>
              </a:rPr>
              <a:t>번호</a:t>
            </a:r>
            <a:endParaRPr lang="en-US" altLang="ko-KR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>
                <a:effectLst/>
                <a:ea typeface="맑은 고딕"/>
              </a:rPr>
              <a:t>X_</a:t>
            </a:r>
            <a:r>
              <a:rPr lang="en-US" altLang="ko-KR">
                <a:ea typeface="맑은 고딕"/>
              </a:rPr>
              <a:t>1~X_3326 : </a:t>
            </a:r>
            <a:r>
              <a:rPr lang="ko-KR" altLang="en-US">
                <a:ea typeface="맑은 고딕"/>
              </a:rPr>
              <a:t>공정 과정에서 추출되어 </a:t>
            </a:r>
            <a:r>
              <a:rPr lang="ko-KR" altLang="en-US" err="1">
                <a:ea typeface="맑은 고딕"/>
              </a:rPr>
              <a:t>비식별화된</a:t>
            </a:r>
            <a:r>
              <a:rPr lang="ko-KR" altLang="en-US">
                <a:ea typeface="맑은 고딕"/>
              </a:rPr>
              <a:t> 변수</a:t>
            </a:r>
            <a:r>
              <a:rPr lang="en-US" altLang="ko-KR">
                <a:latin typeface="Malgun Gothic"/>
                <a:ea typeface="+mn-lt"/>
              </a:rPr>
              <a:t> </a:t>
            </a:r>
            <a:endParaRPr lang="en-US" altLang="ko-KR">
              <a:latin typeface="맑은 고딕" panose="020F0502020204030204"/>
              <a:ea typeface="+mn-lt"/>
            </a:endParaRPr>
          </a:p>
          <a:p>
            <a:br>
              <a:rPr lang="ko-KR" altLang="en-US">
                <a:effectLst/>
              </a:rPr>
            </a:br>
            <a:endParaRPr lang="ko-KR" altLang="en-US">
              <a:ea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2556D9-8219-5E95-6527-BE5795C5BD0B}"/>
              </a:ext>
            </a:extLst>
          </p:cNvPr>
          <p:cNvSpPr/>
          <p:nvPr/>
        </p:nvSpPr>
        <p:spPr>
          <a:xfrm>
            <a:off x="615766" y="2191449"/>
            <a:ext cx="173431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err="1">
                <a:ea typeface="맑은 고딕"/>
              </a:rPr>
              <a:t>Dataset</a:t>
            </a:r>
            <a:endParaRPr lang="ko-KR" altLang="en-US" err="1"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D62CF9-80B8-DDB4-2F55-7E269D53F659}"/>
              </a:ext>
            </a:extLst>
          </p:cNvPr>
          <p:cNvSpPr/>
          <p:nvPr/>
        </p:nvSpPr>
        <p:spPr>
          <a:xfrm>
            <a:off x="4816662" y="2191449"/>
            <a:ext cx="173431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 err="1">
                <a:ea typeface="맑은 고딕"/>
              </a:rPr>
              <a:t>Features</a:t>
            </a:r>
            <a:endParaRPr lang="ko-KR" altLang="en-US" err="1"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B5552-BA2A-386E-85E5-1528660B8922}"/>
              </a:ext>
            </a:extLst>
          </p:cNvPr>
          <p:cNvSpPr txBox="1"/>
          <p:nvPr/>
        </p:nvSpPr>
        <p:spPr>
          <a:xfrm>
            <a:off x="8603259" y="2416043"/>
            <a:ext cx="3406110" cy="17543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b="1">
              <a:ea typeface="맑은 고딕"/>
            </a:endParaRPr>
          </a:p>
          <a:p>
            <a:r>
              <a:rPr lang="en-US" err="1">
                <a:latin typeface="Malgun Gothic"/>
                <a:ea typeface="Malgun Gothic"/>
              </a:rPr>
              <a:t>Y_Class</a:t>
            </a:r>
            <a:r>
              <a:rPr lang="en-US">
                <a:latin typeface="Malgun Gothic"/>
                <a:ea typeface="Malgun Gothic"/>
              </a:rPr>
              <a:t> : </a:t>
            </a:r>
            <a:r>
              <a:rPr lang="ko-KR">
                <a:latin typeface="Malgun Gothic"/>
                <a:ea typeface="Malgun Gothic"/>
              </a:rPr>
              <a:t>제품 품질 상태</a:t>
            </a:r>
            <a:r>
              <a:rPr lang="en-US">
                <a:latin typeface="Malgun Gothic"/>
                <a:ea typeface="Malgun Gothic"/>
              </a:rPr>
              <a:t> </a:t>
            </a:r>
            <a:endParaRPr lang="en-US"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>
                <a:latin typeface="Malgun Gothic"/>
                <a:ea typeface="+mn-lt"/>
              </a:rPr>
              <a:t>0 : </a:t>
            </a:r>
            <a:r>
              <a:rPr lang="ko-KR">
                <a:latin typeface="Arial"/>
                <a:ea typeface="맑은 고딕"/>
                <a:cs typeface="Arial"/>
              </a:rPr>
              <a:t>적정 기준 미달</a:t>
            </a:r>
            <a:r>
              <a:rPr lang="en-US" altLang="ko-KR">
                <a:latin typeface="Malgun Gothic"/>
                <a:ea typeface="+mn-lt"/>
              </a:rPr>
              <a:t>(</a:t>
            </a:r>
            <a:r>
              <a:rPr lang="ko-KR">
                <a:latin typeface="Arial"/>
                <a:ea typeface="맑은 고딕"/>
                <a:cs typeface="Arial"/>
              </a:rPr>
              <a:t>부적합</a:t>
            </a:r>
            <a:r>
              <a:rPr lang="en-US" altLang="ko-KR">
                <a:latin typeface="Malgun Gothic"/>
                <a:ea typeface="+mn-lt"/>
              </a:rPr>
              <a:t>) </a:t>
            </a:r>
            <a:endParaRPr lang="en-US" altLang="ko-KR">
              <a:latin typeface="맑은 고딕" panose="020F0502020204030204"/>
              <a:ea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>
                <a:latin typeface="Malgun Gothic"/>
                <a:ea typeface="+mn-lt"/>
              </a:rPr>
              <a:t>1 : </a:t>
            </a:r>
            <a:r>
              <a:rPr lang="ko-KR">
                <a:latin typeface="Arial"/>
                <a:ea typeface="맑은 고딕"/>
                <a:cs typeface="Arial"/>
              </a:rPr>
              <a:t>적합</a:t>
            </a:r>
            <a:r>
              <a:rPr lang="en-US" altLang="ko-KR">
                <a:latin typeface="Malgun Gothic"/>
                <a:ea typeface="+mn-lt"/>
              </a:rPr>
              <a:t> </a:t>
            </a:r>
            <a:endParaRPr lang="en-US"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>
                <a:latin typeface="Malgun Gothic"/>
                <a:ea typeface="+mn-lt"/>
              </a:rPr>
              <a:t>2 : </a:t>
            </a:r>
            <a:r>
              <a:rPr lang="ko-KR">
                <a:latin typeface="Arial"/>
                <a:ea typeface="맑은 고딕"/>
                <a:cs typeface="Arial"/>
              </a:rPr>
              <a:t>적정 기준 초과</a:t>
            </a:r>
            <a:r>
              <a:rPr lang="en-US" altLang="ko-KR">
                <a:latin typeface="Malgun Gothic"/>
                <a:ea typeface="+mn-lt"/>
              </a:rPr>
              <a:t>(</a:t>
            </a:r>
            <a:r>
              <a:rPr lang="ko-KR">
                <a:latin typeface="Arial"/>
                <a:ea typeface="맑은 고딕"/>
                <a:cs typeface="Arial"/>
              </a:rPr>
              <a:t>부적합</a:t>
            </a:r>
            <a:r>
              <a:rPr lang="en-US" altLang="ko-KR">
                <a:latin typeface="Malgun Gothic"/>
                <a:ea typeface="+mn-lt"/>
              </a:rPr>
              <a:t>)</a:t>
            </a:r>
            <a:br>
              <a:rPr lang="ko-KR" altLang="en-US">
                <a:effectLst/>
              </a:rPr>
            </a:br>
            <a:endParaRPr lang="ko-KR" altLang="en-US">
              <a:ea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9953B0-45A3-CAE7-33B2-5D0412DD6843}"/>
              </a:ext>
            </a:extLst>
          </p:cNvPr>
          <p:cNvSpPr/>
          <p:nvPr/>
        </p:nvSpPr>
        <p:spPr>
          <a:xfrm>
            <a:off x="8750363" y="2188480"/>
            <a:ext cx="173431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ko-KR" altLang="en-US">
                <a:ea typeface="맑은 고딕"/>
              </a:rPr>
              <a:t>Target</a:t>
            </a:r>
            <a:endParaRPr lang="ko-KR" altLang="en-US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32176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/>
              </a:rPr>
              <a:t>EDA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D6299F-8134-068A-E637-B07A5A377F00}"/>
              </a:ext>
            </a:extLst>
          </p:cNvPr>
          <p:cNvSpPr/>
          <p:nvPr/>
        </p:nvSpPr>
        <p:spPr>
          <a:xfrm>
            <a:off x="7142623" y="2255827"/>
            <a:ext cx="173431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/>
              <a:t>PRODUCT_ID</a:t>
            </a:r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0E6D0-FB17-87AD-95A9-D273693BAE2E}"/>
              </a:ext>
            </a:extLst>
          </p:cNvPr>
          <p:cNvSpPr txBox="1"/>
          <p:nvPr/>
        </p:nvSpPr>
        <p:spPr>
          <a:xfrm>
            <a:off x="7142623" y="2844035"/>
            <a:ext cx="399928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>
                <a:ea typeface="맑은 고딕"/>
              </a:rPr>
              <a:t>제품의 고유 </a:t>
            </a:r>
            <a:r>
              <a:rPr lang="en-US" altLang="ko-KR">
                <a:ea typeface="맑은 고딕"/>
              </a:rPr>
              <a:t>ID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-&gt; </a:t>
            </a:r>
            <a:r>
              <a:rPr lang="ko-KR" altLang="en-US" err="1">
                <a:ea typeface="맑은 고딕"/>
              </a:rPr>
              <a:t>Test</a:t>
            </a:r>
            <a:r>
              <a:rPr lang="ko-KR" altLang="en-US">
                <a:ea typeface="맑은 고딕"/>
              </a:rPr>
              <a:t> 예측에 불필요</a:t>
            </a:r>
            <a:br>
              <a:rPr lang="ko-KR" altLang="en-US">
                <a:effectLst/>
              </a:rPr>
            </a:br>
            <a:endParaRPr lang="ko-KR" altLang="en-US">
              <a:ea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1DDC83-3402-DD82-C144-0FF203AD3052}"/>
              </a:ext>
            </a:extLst>
          </p:cNvPr>
          <p:cNvSpPr/>
          <p:nvPr/>
        </p:nvSpPr>
        <p:spPr>
          <a:xfrm>
            <a:off x="772035" y="2255827"/>
            <a:ext cx="1734314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en-US" err="1">
                <a:ea typeface="맑은 고딕"/>
              </a:rPr>
              <a:t>결측값</a:t>
            </a:r>
            <a:r>
              <a:rPr lang="en-US" altLang="en-US">
                <a:ea typeface="맑은 고딕"/>
              </a:rPr>
              <a:t> </a:t>
            </a:r>
            <a:r>
              <a:rPr lang="en-US" altLang="en-US" err="1">
                <a:ea typeface="맑은 고딕"/>
              </a:rPr>
              <a:t>확인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81A441-A644-3021-37DA-FA4D4CA91AF3}"/>
              </a:ext>
            </a:extLst>
          </p:cNvPr>
          <p:cNvSpPr txBox="1"/>
          <p:nvPr/>
        </p:nvSpPr>
        <p:spPr>
          <a:xfrm>
            <a:off x="714703" y="4419385"/>
            <a:ext cx="454892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>
                <a:ea typeface="맑은 고딕"/>
              </a:rPr>
              <a:t>범주형 변수에는 결측 값이 존재하지 않음</a:t>
            </a:r>
            <a:br>
              <a:rPr lang="ko-KR" altLang="en-US">
                <a:effectLst/>
              </a:rPr>
            </a:br>
            <a:endParaRPr lang="ko-KR" altLang="en-US"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E0286-433C-3693-1587-16233B03F11B}"/>
              </a:ext>
            </a:extLst>
          </p:cNvPr>
          <p:cNvSpPr txBox="1"/>
          <p:nvPr/>
        </p:nvSpPr>
        <p:spPr>
          <a:xfrm>
            <a:off x="880557" y="1267741"/>
            <a:ext cx="137441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pc="-60">
                <a:latin typeface="Pretendard Light" panose="02000403000000020004" pitchFamily="2" charset="-127"/>
                <a:ea typeface="Pretendard Light"/>
              </a:rPr>
              <a:t>범주형 변수</a:t>
            </a:r>
            <a:endParaRPr lang="ko-KR" altLang="en-US" spc="-6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FB7262-457E-E0C9-97B2-B1D3FCE63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4" y="2774763"/>
            <a:ext cx="4944517" cy="130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8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EDA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C63B54-16C5-C5FB-6AF6-C3950CCC7E8B}"/>
              </a:ext>
            </a:extLst>
          </p:cNvPr>
          <p:cNvSpPr/>
          <p:nvPr/>
        </p:nvSpPr>
        <p:spPr>
          <a:xfrm>
            <a:off x="780108" y="1806576"/>
            <a:ext cx="1955230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/>
              <a:t>PRODUCT_CODE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9DD9C-EBA3-7CBF-C305-74B1DEAD9113}"/>
              </a:ext>
            </a:extLst>
          </p:cNvPr>
          <p:cNvSpPr txBox="1"/>
          <p:nvPr/>
        </p:nvSpPr>
        <p:spPr>
          <a:xfrm>
            <a:off x="788100" y="2251040"/>
            <a:ext cx="387810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>
                <a:ea typeface="맑은 고딕"/>
              </a:rPr>
              <a:t>PRODUCT_CODE 별 </a:t>
            </a:r>
            <a:r>
              <a:rPr lang="en-US" altLang="ko-KR" err="1">
                <a:ea typeface="맑은 고딕"/>
              </a:rPr>
              <a:t>Y_Class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분포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E8EEE-189B-254C-1E0A-F17DB190D6BC}"/>
              </a:ext>
            </a:extLst>
          </p:cNvPr>
          <p:cNvSpPr txBox="1"/>
          <p:nvPr/>
        </p:nvSpPr>
        <p:spPr>
          <a:xfrm>
            <a:off x="4774424" y="-1865595"/>
            <a:ext cx="39475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effectLst/>
              </a:rPr>
              <a:t>PRODUCT_CODE</a:t>
            </a:r>
            <a:r>
              <a:rPr lang="ko-KR" altLang="en-US">
                <a:effectLst/>
              </a:rPr>
              <a:t>별 </a:t>
            </a:r>
            <a:r>
              <a:rPr lang="en-US" altLang="ko-KR" err="1">
                <a:effectLst/>
              </a:rPr>
              <a:t>Y_Class</a:t>
            </a:r>
            <a:r>
              <a:rPr lang="ko-KR" altLang="en-US">
                <a:effectLst/>
              </a:rPr>
              <a:t>의 분포</a:t>
            </a:r>
            <a:endParaRPr lang="en-US" altLang="ko-KR">
              <a:effectLst/>
            </a:endParaRPr>
          </a:p>
          <a:p>
            <a:br>
              <a:rPr lang="ko-KR" altLang="en-US">
                <a:effectLst/>
              </a:rPr>
            </a:br>
            <a:endParaRPr lang="ko-KR" altLang="en-US"/>
          </a:p>
        </p:txBody>
      </p:sp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8C9B7436-50E8-6EE4-AEF8-C2EFDE052C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247616"/>
              </p:ext>
            </p:extLst>
          </p:nvPr>
        </p:nvGraphicFramePr>
        <p:xfrm>
          <a:off x="454809" y="2607278"/>
          <a:ext cx="1821844" cy="2205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차트 21">
            <a:extLst>
              <a:ext uri="{FF2B5EF4-FFF2-40B4-BE49-F238E27FC236}">
                <a16:creationId xmlns:a16="http://schemas.microsoft.com/office/drawing/2014/main" id="{BB82E445-B1EC-FB66-9834-C4B42022CB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669620"/>
              </p:ext>
            </p:extLst>
          </p:nvPr>
        </p:nvGraphicFramePr>
        <p:xfrm>
          <a:off x="2023739" y="2607278"/>
          <a:ext cx="1492180" cy="2205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9D52C1E6-C5F8-610D-35FB-EDC283B2F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0466185"/>
              </p:ext>
            </p:extLst>
          </p:nvPr>
        </p:nvGraphicFramePr>
        <p:xfrm>
          <a:off x="3634227" y="2283060"/>
          <a:ext cx="1492180" cy="2205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C40A6CA-4E5A-5022-560F-55E14B6E02D1}"/>
              </a:ext>
            </a:extLst>
          </p:cNvPr>
          <p:cNvSpPr txBox="1"/>
          <p:nvPr/>
        </p:nvSpPr>
        <p:spPr>
          <a:xfrm>
            <a:off x="1600737" y="4946751"/>
            <a:ext cx="928912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800" b="1">
              <a:ea typeface="맑은 고딕"/>
            </a:endParaRPr>
          </a:p>
          <a:p>
            <a:pPr>
              <a:buFont typeface="Calibri"/>
            </a:pPr>
            <a:r>
              <a:rPr lang="ko-KR" altLang="en-US" sz="2800" b="1">
                <a:ea typeface="맑은 고딕"/>
              </a:rPr>
              <a:t>"각 </a:t>
            </a:r>
            <a:r>
              <a:rPr lang="ko-KR" altLang="en-US" sz="2800" b="1" err="1">
                <a:ea typeface="맑은 고딕"/>
              </a:rPr>
              <a:t>PRODUCT가</a:t>
            </a:r>
            <a:r>
              <a:rPr lang="ko-KR" altLang="en-US" sz="2800" b="1">
                <a:ea typeface="맑은 고딕"/>
              </a:rPr>
              <a:t> 생산되는 </a:t>
            </a:r>
            <a:r>
              <a:rPr lang="ko-KR" altLang="en-US" sz="2800" b="1" err="1">
                <a:highlight>
                  <a:srgbClr val="FFFF00"/>
                </a:highlight>
                <a:ea typeface="맑은 고딕"/>
              </a:rPr>
              <a:t>LINE에</a:t>
            </a:r>
            <a:r>
              <a:rPr lang="ko-KR" altLang="en-US" sz="2800" b="1">
                <a:highlight>
                  <a:srgbClr val="FFFF00"/>
                </a:highlight>
                <a:ea typeface="맑은 고딕"/>
              </a:rPr>
              <a:t> 대한 </a:t>
            </a:r>
            <a:r>
              <a:rPr lang="ko-KR" altLang="en-US" sz="2800" b="1" err="1">
                <a:highlight>
                  <a:srgbClr val="FFFF00"/>
                </a:highlight>
                <a:ea typeface="맑은 고딕"/>
              </a:rPr>
              <a:t>EDA</a:t>
            </a:r>
            <a:r>
              <a:rPr lang="ko-KR" altLang="en-US" sz="2800" b="1" err="1">
                <a:ea typeface="맑은 고딕"/>
              </a:rPr>
              <a:t>를</a:t>
            </a:r>
            <a:r>
              <a:rPr lang="ko-KR" altLang="en-US" sz="2800" b="1">
                <a:ea typeface="맑은 고딕"/>
              </a:rPr>
              <a:t> 진행하여</a:t>
            </a:r>
          </a:p>
          <a:p>
            <a:pPr algn="ctr">
              <a:buFont typeface="Calibri"/>
            </a:pPr>
            <a:r>
              <a:rPr lang="ko-KR" altLang="en-US" sz="2800" b="1" err="1">
                <a:ea typeface="맑은 고딕"/>
              </a:rPr>
              <a:t>Y_Class</a:t>
            </a:r>
            <a:r>
              <a:rPr lang="ko-KR" altLang="en-US" sz="2800" b="1">
                <a:ea typeface="맑은 고딕"/>
              </a:rPr>
              <a:t> 분포를 관찰하자!"</a:t>
            </a:r>
            <a:endParaRPr lang="ko-KR"/>
          </a:p>
          <a:p>
            <a:endParaRPr lang="ko-KR" altLang="en-US" sz="2800" b="1">
              <a:ea typeface="맑은 고딕"/>
            </a:endParaRPr>
          </a:p>
          <a:p>
            <a:endParaRPr lang="ko-KR" altLang="en-US" sz="2800" b="1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856A8-F3CE-6E10-6A89-04AA2F0F7213}"/>
              </a:ext>
            </a:extLst>
          </p:cNvPr>
          <p:cNvSpPr txBox="1"/>
          <p:nvPr/>
        </p:nvSpPr>
        <p:spPr>
          <a:xfrm>
            <a:off x="6362046" y="2413337"/>
            <a:ext cx="4732189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b="1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>
              <a:solidFill>
                <a:srgbClr val="222222"/>
              </a:solidFill>
              <a:latin typeface="Malgun Gothic"/>
              <a:ea typeface="Malgun Gothic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>
                <a:latin typeface="Malgun Gothic"/>
                <a:ea typeface="Malgun Gothic"/>
              </a:rPr>
              <a:t>A_31</a:t>
            </a:r>
            <a:r>
              <a:rPr lang="ko-KR" altLang="en-US">
                <a:latin typeface="Malgun Gothic"/>
                <a:ea typeface="Malgun Gothic"/>
              </a:rPr>
              <a:t>은 정상인 제품이 절반에 불과한 반면</a:t>
            </a:r>
            <a:r>
              <a:rPr lang="en-US" altLang="ko-KR">
                <a:latin typeface="Malgun Gothic"/>
                <a:ea typeface="Malgun Gothic"/>
              </a:rPr>
              <a:t>,</a:t>
            </a:r>
            <a:r>
              <a:rPr lang="ko-KR" altLang="en-US">
                <a:latin typeface="Malgun Gothic"/>
                <a:ea typeface="Malgun Gothic"/>
              </a:rPr>
              <a:t> </a:t>
            </a:r>
            <a:r>
              <a:rPr lang="en-US" altLang="ko-KR">
                <a:latin typeface="Malgun Gothic"/>
                <a:ea typeface="Malgun Gothic"/>
              </a:rPr>
              <a:t>T_31</a:t>
            </a:r>
            <a:r>
              <a:rPr lang="ko-KR" altLang="en-US">
                <a:latin typeface="Malgun Gothic"/>
                <a:ea typeface="Malgun Gothic"/>
              </a:rPr>
              <a:t>의 경우에는 정상인 제품의 비율이 훨씬 높다라는 것을 알 수 있음</a:t>
            </a:r>
            <a:endParaRPr lang="en-US" altLang="ko-KR">
              <a:latin typeface="Malgun Gothic"/>
              <a:ea typeface="Malgun Gothic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en-US" altLang="ko-KR">
              <a:latin typeface="Malgun Gothic"/>
              <a:ea typeface="Malgun Gothic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>
                <a:latin typeface="Malgun Gothic"/>
                <a:ea typeface="Malgun Gothic"/>
              </a:rPr>
              <a:t>T_31</a:t>
            </a:r>
            <a:r>
              <a:rPr lang="ko-KR" altLang="en-US">
                <a:latin typeface="Malgun Gothic"/>
                <a:ea typeface="Malgun Gothic"/>
              </a:rPr>
              <a:t>의 경우에 비해</a:t>
            </a:r>
            <a:r>
              <a:rPr lang="en-US" altLang="ko-KR">
                <a:latin typeface="Malgun Gothic"/>
                <a:ea typeface="Malgun Gothic"/>
              </a:rPr>
              <a:t>,</a:t>
            </a:r>
            <a:r>
              <a:rPr lang="ko-KR" altLang="en-US">
                <a:latin typeface="Malgun Gothic"/>
                <a:ea typeface="Malgun Gothic"/>
              </a:rPr>
              <a:t> </a:t>
            </a:r>
            <a:r>
              <a:rPr lang="en-US" altLang="ko-KR">
                <a:latin typeface="Malgun Gothic"/>
                <a:ea typeface="Malgun Gothic"/>
              </a:rPr>
              <a:t>A_31</a:t>
            </a:r>
            <a:r>
              <a:rPr lang="ko-KR" altLang="en-US">
                <a:latin typeface="Malgun Gothic"/>
                <a:ea typeface="Malgun Gothic"/>
              </a:rPr>
              <a:t>의 경우</a:t>
            </a:r>
            <a:r>
              <a:rPr lang="en-US" altLang="ko-KR">
                <a:latin typeface="Malgun Gothic"/>
                <a:ea typeface="Malgun Gothic"/>
              </a:rPr>
              <a:t>,</a:t>
            </a:r>
            <a:r>
              <a:rPr lang="ko-KR" altLang="en-US">
                <a:latin typeface="Malgun Gothic"/>
                <a:ea typeface="Malgun Gothic"/>
              </a:rPr>
              <a:t> 공정 개선이 시급한 상황</a:t>
            </a:r>
            <a:endParaRPr lang="en-US" altLang="ko-KR">
              <a:latin typeface="Malgun Gothic"/>
              <a:ea typeface="Malgun Gothic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D2CACD-E2DC-F39F-D606-90C14BB272B8}"/>
              </a:ext>
            </a:extLst>
          </p:cNvPr>
          <p:cNvSpPr txBox="1"/>
          <p:nvPr/>
        </p:nvSpPr>
        <p:spPr>
          <a:xfrm>
            <a:off x="880557" y="1267741"/>
            <a:ext cx="137441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pc="-60">
                <a:latin typeface="Pretendard Light" panose="02000403000000020004" pitchFamily="2" charset="-127"/>
                <a:ea typeface="Pretendard Light"/>
              </a:rPr>
              <a:t>범주형 변수</a:t>
            </a:r>
            <a:endParaRPr lang="ko-KR" altLang="en-US" spc="-6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72E31AC7-D9D7-6B12-12F8-261D610BE1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1130480"/>
              </p:ext>
            </p:extLst>
          </p:nvPr>
        </p:nvGraphicFramePr>
        <p:xfrm>
          <a:off x="3514095" y="2620372"/>
          <a:ext cx="1519611" cy="2205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2870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EDA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110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접근 전략 </a:t>
            </a:r>
            <a:r>
              <a:rPr lang="en-US" altLang="ko-KR" sz="1800" b="1" i="0" kern="1200">
                <a:solidFill>
                  <a:schemeClr val="tx1"/>
                </a:solidFill>
                <a:effectLst/>
                <a:latin typeface="Poppins SemiBold" panose="00000700000000000000" pitchFamily="2" charset="0"/>
                <a:ea typeface="Pretendard" panose="02000503000000020004"/>
                <a:cs typeface="Poppins SemiBold" panose="00000700000000000000" pitchFamily="2" charset="0"/>
              </a:rPr>
              <a:t>I</a:t>
            </a:r>
            <a:endParaRPr kumimoji="1" lang="ko-Kore-US" altLang="en-US" spc="-6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C63B54-16C5-C5FB-6AF6-C3950CCC7E8B}"/>
              </a:ext>
            </a:extLst>
          </p:cNvPr>
          <p:cNvSpPr/>
          <p:nvPr/>
        </p:nvSpPr>
        <p:spPr>
          <a:xfrm>
            <a:off x="603241" y="1787976"/>
            <a:ext cx="1955230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/>
              <a:t>LINE</a:t>
            </a:r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E8EEE-189B-254C-1E0A-F17DB190D6BC}"/>
              </a:ext>
            </a:extLst>
          </p:cNvPr>
          <p:cNvSpPr txBox="1"/>
          <p:nvPr/>
        </p:nvSpPr>
        <p:spPr>
          <a:xfrm>
            <a:off x="3742437" y="2283216"/>
            <a:ext cx="28779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effectLst/>
              </a:rPr>
              <a:t>6</a:t>
            </a:r>
            <a:r>
              <a:rPr lang="ko-KR" altLang="en-US">
                <a:effectLst/>
              </a:rPr>
              <a:t>개의 라인 존재</a:t>
            </a:r>
            <a:endParaRPr lang="en-US" altLang="ko-KR">
              <a:effectLst/>
            </a:endParaRPr>
          </a:p>
          <a:p>
            <a:br>
              <a:rPr lang="ko-KR" altLang="en-US">
                <a:effectLst/>
              </a:rPr>
            </a:br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7A298EF-BF30-FE0B-9081-72C73A221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56" y="2215789"/>
            <a:ext cx="5620039" cy="84459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3C0BCE9A-E044-5B68-3C25-88BE7C7EF8D9}"/>
              </a:ext>
            </a:extLst>
          </p:cNvPr>
          <p:cNvSpPr/>
          <p:nvPr/>
        </p:nvSpPr>
        <p:spPr>
          <a:xfrm>
            <a:off x="1259156" y="2715193"/>
            <a:ext cx="4876800" cy="145688"/>
          </a:xfrm>
          <a:prstGeom prst="rect">
            <a:avLst/>
          </a:prstGeom>
          <a:solidFill>
            <a:srgbClr val="DA0F4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64825EE-2F1A-F712-BFA5-551B81E7C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7" y="3204243"/>
            <a:ext cx="4701673" cy="817144"/>
          </a:xfrm>
          <a:prstGeom prst="rect">
            <a:avLst/>
          </a:prstGeom>
        </p:spPr>
      </p:pic>
      <p:graphicFrame>
        <p:nvGraphicFramePr>
          <p:cNvPr id="13" name="표 24">
            <a:extLst>
              <a:ext uri="{FF2B5EF4-FFF2-40B4-BE49-F238E27FC236}">
                <a16:creationId xmlns:a16="http://schemas.microsoft.com/office/drawing/2014/main" id="{5A760627-47D5-FA46-EFA0-CF542CE69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024970"/>
              </p:ext>
            </p:extLst>
          </p:nvPr>
        </p:nvGraphicFramePr>
        <p:xfrm>
          <a:off x="1007132" y="4156340"/>
          <a:ext cx="3671361" cy="1736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001">
                  <a:extLst>
                    <a:ext uri="{9D8B030D-6E8A-4147-A177-3AD203B41FA5}">
                      <a16:colId xmlns:a16="http://schemas.microsoft.com/office/drawing/2014/main" val="3563405866"/>
                    </a:ext>
                  </a:extLst>
                </a:gridCol>
                <a:gridCol w="1164481">
                  <a:extLst>
                    <a:ext uri="{9D8B030D-6E8A-4147-A177-3AD203B41FA5}">
                      <a16:colId xmlns:a16="http://schemas.microsoft.com/office/drawing/2014/main" val="2428993125"/>
                    </a:ext>
                  </a:extLst>
                </a:gridCol>
                <a:gridCol w="1089984">
                  <a:extLst>
                    <a:ext uri="{9D8B030D-6E8A-4147-A177-3AD203B41FA5}">
                      <a16:colId xmlns:a16="http://schemas.microsoft.com/office/drawing/2014/main" val="3796296064"/>
                    </a:ext>
                  </a:extLst>
                </a:gridCol>
                <a:gridCol w="1105895">
                  <a:extLst>
                    <a:ext uri="{9D8B030D-6E8A-4147-A177-3AD203B41FA5}">
                      <a16:colId xmlns:a16="http://schemas.microsoft.com/office/drawing/2014/main" val="812552989"/>
                    </a:ext>
                  </a:extLst>
                </a:gridCol>
              </a:tblGrid>
              <a:tr h="27391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ko-KR" sz="14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LINE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PRODUCT_CODE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COUNT</a:t>
                      </a:r>
                      <a:endParaRPr lang="ko-KR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817764"/>
                  </a:ext>
                </a:extLst>
              </a:tr>
              <a:tr h="238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/>
                        <a:t>T010305</a:t>
                      </a:r>
                      <a:endParaRPr lang="ko-KR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/>
                        <a:t>A_31</a:t>
                      </a:r>
                      <a:endParaRPr lang="ko-KR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/>
                        <a:t>66</a:t>
                      </a:r>
                      <a:endParaRPr lang="ko-KR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579906"/>
                  </a:ext>
                </a:extLst>
              </a:tr>
              <a:tr h="238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/>
                        <a:t>T010306</a:t>
                      </a:r>
                      <a:endParaRPr lang="ko-KR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/>
                        <a:t>A_31</a:t>
                      </a:r>
                      <a:endParaRPr lang="ko-KR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/>
                        <a:t>7</a:t>
                      </a:r>
                      <a:r>
                        <a:rPr lang="en-US" altLang="ko-KR" sz="1400"/>
                        <a:t>6</a:t>
                      </a:r>
                      <a:endParaRPr lang="ko-KR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6822"/>
                  </a:ext>
                </a:extLst>
              </a:tr>
              <a:tr h="2385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/>
                        <a:t>T050304</a:t>
                      </a:r>
                      <a:endParaRPr lang="ko-KR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/>
                        <a:t>A_31</a:t>
                      </a:r>
                      <a:endParaRPr lang="ko-KR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/>
                        <a:t>86</a:t>
                      </a:r>
                      <a:endParaRPr lang="ko-KR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7023"/>
                  </a:ext>
                </a:extLst>
              </a:tr>
              <a:tr h="2385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/>
                        <a:t>T05030</a:t>
                      </a:r>
                      <a:r>
                        <a:rPr lang="en-US" altLang="ko-KR" sz="1400"/>
                        <a:t>7</a:t>
                      </a:r>
                      <a:endParaRPr lang="ko-KR" altLang="en-US" sz="1400"/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/>
                        <a:t>A_31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/>
                        <a:t>66</a:t>
                      </a:r>
                      <a:endParaRPr lang="ko-KR" altLang="en-US" sz="1400"/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767427"/>
                  </a:ext>
                </a:extLst>
              </a:tr>
              <a:tr h="2385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/>
                        <a:t>T100304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T</a:t>
                      </a:r>
                      <a:r>
                        <a:rPr lang="ko-KR" altLang="en-US" sz="1400"/>
                        <a:t>/O_31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/>
                        <a:t>404</a:t>
                      </a:r>
                      <a:endParaRPr lang="ko-KR" altLang="en-US" sz="1400"/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6214"/>
                  </a:ext>
                </a:extLst>
              </a:tr>
              <a:tr h="2385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/>
                        <a:t>T100306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rgbClr val="DA0F4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err="1"/>
                        <a:t>T</a:t>
                      </a:r>
                      <a:r>
                        <a:rPr lang="ko-KR" altLang="en-US" sz="1400"/>
                        <a:t>/O_31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/>
                        <a:t>434</a:t>
                      </a:r>
                      <a:endParaRPr lang="ko-KR" altLang="en-US" sz="1400"/>
                    </a:p>
                  </a:txBody>
                  <a:tcPr marL="0" marR="0" marT="0" marB="0" anchor="ctr">
                    <a:lnL w="12700">
                      <a:solidFill>
                        <a:schemeClr val="bg2"/>
                      </a:solidFill>
                    </a:lnL>
                    <a:lnR w="12700">
                      <a:solidFill>
                        <a:schemeClr val="bg2"/>
                      </a:solidFill>
                    </a:lnR>
                    <a:lnT w="12700">
                      <a:solidFill>
                        <a:schemeClr val="bg2"/>
                      </a:solidFill>
                    </a:lnT>
                    <a:lnB w="12700">
                      <a:solidFill>
                        <a:schemeClr val="bg2"/>
                      </a:solidFill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74296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4D93FCB-CFD4-9781-0114-78E7BAF9FE08}"/>
              </a:ext>
            </a:extLst>
          </p:cNvPr>
          <p:cNvSpPr txBox="1"/>
          <p:nvPr/>
        </p:nvSpPr>
        <p:spPr>
          <a:xfrm>
            <a:off x="401865" y="5494127"/>
            <a:ext cx="6398985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sz="1600" b="1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en-US" sz="1600">
              <a:latin typeface="맑은 고딕" panose="020F0502020204030204"/>
              <a:ea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altLang="en-US" sz="1600">
                <a:latin typeface="Malgun Gothic"/>
                <a:ea typeface="Malgun Gothic"/>
              </a:rPr>
              <a:t>한 라인에서는 </a:t>
            </a:r>
            <a:r>
              <a:rPr lang="en-US" altLang="ko-KR" sz="1600">
                <a:latin typeface="Malgun Gothic"/>
                <a:ea typeface="Malgun Gothic"/>
              </a:rPr>
              <a:t>A</a:t>
            </a:r>
            <a:r>
              <a:rPr lang="ko-KR" altLang="en-US" sz="1600">
                <a:latin typeface="Malgun Gothic"/>
                <a:ea typeface="Malgun Gothic"/>
              </a:rPr>
              <a:t> 혹은 </a:t>
            </a:r>
            <a:r>
              <a:rPr lang="en-US" altLang="ko-KR" sz="1600">
                <a:latin typeface="Malgun Gothic"/>
                <a:ea typeface="Malgun Gothic"/>
              </a:rPr>
              <a:t>T/O</a:t>
            </a:r>
            <a:r>
              <a:rPr lang="ko-KR" altLang="en-US" sz="1600">
                <a:latin typeface="Malgun Gothic"/>
                <a:ea typeface="Malgun Gothic"/>
              </a:rPr>
              <a:t> </a:t>
            </a:r>
            <a:r>
              <a:rPr lang="ko-KR" altLang="en-US" sz="1600" err="1">
                <a:latin typeface="Malgun Gothic"/>
                <a:ea typeface="Malgun Gothic"/>
              </a:rPr>
              <a:t>둘중</a:t>
            </a:r>
            <a:r>
              <a:rPr lang="ko-KR" altLang="en-US" sz="1600">
                <a:latin typeface="Malgun Gothic"/>
                <a:ea typeface="Malgun Gothic"/>
              </a:rPr>
              <a:t> 하나의 제품만 생산됨</a:t>
            </a:r>
            <a:endParaRPr lang="en-US" sz="1600"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en-US" altLang="ko-KR" sz="1600">
                <a:latin typeface="Malgun Gothic"/>
                <a:ea typeface="Malgun Gothic"/>
              </a:rPr>
              <a:t>O</a:t>
            </a:r>
            <a:r>
              <a:rPr lang="ko-KR" altLang="en-US" sz="1600">
                <a:latin typeface="Malgun Gothic"/>
                <a:ea typeface="Malgun Gothic"/>
              </a:rPr>
              <a:t>의 경우</a:t>
            </a:r>
            <a:r>
              <a:rPr lang="en-US" altLang="ko-KR" sz="1600">
                <a:latin typeface="Malgun Gothic"/>
                <a:ea typeface="Malgun Gothic"/>
              </a:rPr>
              <a:t>,</a:t>
            </a:r>
            <a:r>
              <a:rPr lang="ko-KR" altLang="en-US" sz="1600">
                <a:latin typeface="Malgun Gothic"/>
                <a:ea typeface="Malgun Gothic"/>
              </a:rPr>
              <a:t> </a:t>
            </a:r>
            <a:r>
              <a:rPr lang="en-US" altLang="ko-KR" sz="1600">
                <a:latin typeface="Malgun Gothic"/>
                <a:ea typeface="Malgun Gothic"/>
              </a:rPr>
              <a:t>6</a:t>
            </a:r>
            <a:r>
              <a:rPr lang="ko-KR" altLang="en-US" sz="1600">
                <a:latin typeface="Malgun Gothic"/>
                <a:ea typeface="Malgun Gothic"/>
              </a:rPr>
              <a:t>개에 불과하기 때문에 </a:t>
            </a:r>
            <a:r>
              <a:rPr lang="en-US" altLang="ko-KR" sz="1600">
                <a:latin typeface="Malgun Gothic"/>
                <a:ea typeface="Malgun Gothic"/>
              </a:rPr>
              <a:t>T/O</a:t>
            </a:r>
            <a:r>
              <a:rPr lang="ko-KR" altLang="en-US" sz="1600">
                <a:latin typeface="Malgun Gothic"/>
                <a:ea typeface="Malgun Gothic"/>
              </a:rPr>
              <a:t> 병합</a:t>
            </a:r>
            <a:endParaRPr lang="en-US" sz="1600"/>
          </a:p>
          <a:p>
            <a:br>
              <a:rPr lang="ko-KR" altLang="en-US" sz="1600">
                <a:effectLst/>
              </a:rPr>
            </a:br>
            <a:endParaRPr lang="ko-KR" altLang="en-US" sz="1600">
              <a:ea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D567EF-4530-FF76-7BC8-0861450575D4}"/>
              </a:ext>
            </a:extLst>
          </p:cNvPr>
          <p:cNvSpPr/>
          <p:nvPr/>
        </p:nvSpPr>
        <p:spPr>
          <a:xfrm>
            <a:off x="6620390" y="1258011"/>
            <a:ext cx="2816191" cy="36933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kumimoji="1" lang="en-US" altLang="ko-KR">
                <a:ea typeface="+mn-lt"/>
                <a:cs typeface="+mn-lt"/>
              </a:rPr>
              <a:t>LINE</a:t>
            </a:r>
            <a:r>
              <a:rPr kumimoji="1" lang="ko-KR" altLang="en-US">
                <a:ea typeface="+mn-lt"/>
                <a:cs typeface="+mn-lt"/>
              </a:rPr>
              <a:t> 별 </a:t>
            </a:r>
            <a:r>
              <a:rPr kumimoji="1" lang="en-US" err="1">
                <a:ea typeface="+mn-lt"/>
                <a:cs typeface="+mn-lt"/>
              </a:rPr>
              <a:t>Y_Class</a:t>
            </a:r>
            <a:r>
              <a:rPr kumimoji="1" lang="en-US">
                <a:ea typeface="+mn-lt"/>
                <a:cs typeface="+mn-lt"/>
              </a:rPr>
              <a:t> </a:t>
            </a:r>
            <a:r>
              <a:rPr kumimoji="1" lang="ko-KR" altLang="en-US">
                <a:ea typeface="+mn-lt"/>
                <a:cs typeface="+mn-lt"/>
              </a:rPr>
              <a:t>분포</a:t>
            </a:r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6CEF2F-5CD4-C727-7A14-7008E7E3172B}"/>
              </a:ext>
            </a:extLst>
          </p:cNvPr>
          <p:cNvSpPr txBox="1"/>
          <p:nvPr/>
        </p:nvSpPr>
        <p:spPr>
          <a:xfrm>
            <a:off x="6133194" y="4219114"/>
            <a:ext cx="6058266" cy="31700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ko-KR" sz="1600" b="1">
              <a:ea typeface="맑은 고딕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en-US" sz="1600">
              <a:latin typeface="맑은 고딕" panose="020F0502020204030204"/>
              <a:ea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1600">
              <a:latin typeface="Malgun Gothic"/>
              <a:ea typeface="Malgun Gothic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sz="1600">
                <a:solidFill>
                  <a:srgbClr val="222222"/>
                </a:solidFill>
                <a:latin typeface="Malgun Gothic"/>
                <a:ea typeface="Malgun Gothic"/>
              </a:rPr>
              <a:t>품질 편차를 최소화해 생산 경제성과 안정성을 확보하는 것이 </a:t>
            </a:r>
            <a:r>
              <a:rPr lang="ko-KR" altLang="en-US" sz="1600">
                <a:solidFill>
                  <a:srgbClr val="222222"/>
                </a:solidFill>
                <a:latin typeface="Malgun Gothic"/>
                <a:ea typeface="Malgun Gothic"/>
              </a:rPr>
              <a:t>목표</a:t>
            </a:r>
            <a:endParaRPr lang="ko-KR" altLang="en-US" sz="1600">
              <a:solidFill>
                <a:srgbClr val="222222"/>
              </a:solidFill>
              <a:latin typeface="Malgun Gothic"/>
              <a:ea typeface="Malgun Gothic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sz="1600">
                <a:solidFill>
                  <a:srgbClr val="222222"/>
                </a:solidFill>
                <a:latin typeface="Malgun Gothic"/>
                <a:ea typeface="Malgun Gothic"/>
              </a:rPr>
              <a:t>한 </a:t>
            </a:r>
            <a:r>
              <a:rPr lang="ko-KR" sz="1600" err="1">
                <a:solidFill>
                  <a:srgbClr val="222222"/>
                </a:solidFill>
                <a:latin typeface="Malgun Gothic"/>
                <a:ea typeface="Malgun Gothic"/>
              </a:rPr>
              <a:t>Product는</a:t>
            </a:r>
            <a:r>
              <a:rPr lang="ko-KR" sz="1600">
                <a:solidFill>
                  <a:srgbClr val="222222"/>
                </a:solidFill>
                <a:latin typeface="Malgun Gothic"/>
                <a:ea typeface="Malgun Gothic"/>
              </a:rPr>
              <a:t> 여러 </a:t>
            </a:r>
            <a:r>
              <a:rPr lang="ko-KR" sz="1600" err="1">
                <a:solidFill>
                  <a:srgbClr val="222222"/>
                </a:solidFill>
                <a:latin typeface="Malgun Gothic"/>
                <a:ea typeface="Malgun Gothic"/>
              </a:rPr>
              <a:t>Line에서</a:t>
            </a:r>
            <a:r>
              <a:rPr lang="ko-KR" sz="1600">
                <a:solidFill>
                  <a:srgbClr val="222222"/>
                </a:solidFill>
                <a:latin typeface="Malgun Gothic"/>
                <a:ea typeface="Malgun Gothic"/>
              </a:rPr>
              <a:t> 생산되고 있으며, 따라서 </a:t>
            </a:r>
            <a:r>
              <a:rPr lang="ko-KR" sz="1600" err="1">
                <a:solidFill>
                  <a:srgbClr val="222222"/>
                </a:solidFill>
                <a:latin typeface="Malgun Gothic"/>
                <a:ea typeface="Malgun Gothic"/>
              </a:rPr>
              <a:t>Line별로</a:t>
            </a:r>
            <a:r>
              <a:rPr lang="ko-KR" sz="1600">
                <a:solidFill>
                  <a:srgbClr val="222222"/>
                </a:solidFill>
                <a:latin typeface="Malgun Gothic"/>
                <a:ea typeface="Malgun Gothic"/>
              </a:rPr>
              <a:t> 따로 모델을 만드는 방향을 </a:t>
            </a:r>
            <a:r>
              <a:rPr lang="ko-KR" altLang="en-US" sz="1600">
                <a:solidFill>
                  <a:srgbClr val="222222"/>
                </a:solidFill>
                <a:latin typeface="Malgun Gothic"/>
                <a:ea typeface="Malgun Gothic"/>
              </a:rPr>
              <a:t>모색함</a:t>
            </a:r>
            <a:endParaRPr lang="en-US" altLang="ko-KR" sz="1600"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r>
              <a:rPr lang="ko-KR" sz="1600">
                <a:solidFill>
                  <a:srgbClr val="222222"/>
                </a:solidFill>
                <a:latin typeface="Malgun Gothic"/>
                <a:ea typeface="Malgun Gothic"/>
              </a:rPr>
              <a:t>불안정한 품질 </a:t>
            </a:r>
            <a:r>
              <a:rPr lang="ko-KR" sz="1600" err="1">
                <a:solidFill>
                  <a:srgbClr val="222222"/>
                </a:solidFill>
                <a:latin typeface="Malgun Gothic"/>
                <a:ea typeface="Malgun Gothic"/>
              </a:rPr>
              <a:t>Output을</a:t>
            </a:r>
            <a:r>
              <a:rPr lang="ko-KR" sz="1600">
                <a:solidFill>
                  <a:srgbClr val="222222"/>
                </a:solidFill>
                <a:latin typeface="Malgun Gothic"/>
                <a:ea typeface="Malgun Gothic"/>
              </a:rPr>
              <a:t> 보이는 라인에서의 개선 방향성을 모색하는 것을 탐구할 필요가 있음</a:t>
            </a:r>
            <a:endParaRPr lang="en-US" altLang="ko-KR" sz="1600">
              <a:ea typeface="+mn-lt"/>
              <a:cs typeface="+mn-lt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sz="1400">
              <a:solidFill>
                <a:srgbClr val="222222"/>
              </a:solidFill>
              <a:latin typeface="Malgun Gothic"/>
              <a:ea typeface="Malgun Gothic"/>
            </a:endParaRPr>
          </a:p>
          <a:p>
            <a:pPr marL="285750" indent="-285750">
              <a:buClr>
                <a:srgbClr val="DA0F47"/>
              </a:buClr>
              <a:buFont typeface="Arial" panose="020B0604020202020204" pitchFamily="34" charset="0"/>
              <a:buChar char="•"/>
            </a:pPr>
            <a:endParaRPr lang="ko-KR" altLang="en-US" sz="1400">
              <a:latin typeface="Malgun Gothic"/>
              <a:ea typeface="Malgun Gothic"/>
            </a:endParaRPr>
          </a:p>
          <a:p>
            <a:br>
              <a:rPr lang="ko-KR" altLang="en-US" sz="1400">
                <a:effectLst/>
              </a:rPr>
            </a:br>
            <a:endParaRPr lang="ko-KR" altLang="en-US" sz="1400">
              <a:ea typeface="맑은 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5D7C5C-62AB-02F4-E2D9-C1F8C6DDE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466" y="1787976"/>
            <a:ext cx="3942410" cy="30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8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EDA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C63B54-16C5-C5FB-6AF6-C3950CCC7E8B}"/>
              </a:ext>
            </a:extLst>
          </p:cNvPr>
          <p:cNvSpPr/>
          <p:nvPr/>
        </p:nvSpPr>
        <p:spPr>
          <a:xfrm>
            <a:off x="714046" y="1775243"/>
            <a:ext cx="3694325" cy="369323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/>
              <a:t>LINE </a:t>
            </a:r>
            <a:r>
              <a:rPr kumimoji="1" lang="ko-KR" altLang="en-US"/>
              <a:t>별 </a:t>
            </a:r>
            <a:r>
              <a:rPr kumimoji="1" lang="en-US" altLang="ko-KR" err="1"/>
              <a:t>Y_Quality</a:t>
            </a:r>
            <a:r>
              <a:rPr kumimoji="1" lang="ko-KR" altLang="en-US"/>
              <a:t>와 </a:t>
            </a:r>
            <a:r>
              <a:rPr kumimoji="1" lang="en-US" altLang="ko-KR" err="1"/>
              <a:t>Y_Class</a:t>
            </a:r>
            <a:r>
              <a:rPr kumimoji="1" lang="en-US" altLang="ko-KR"/>
              <a:t> </a:t>
            </a:r>
            <a:r>
              <a:rPr kumimoji="1" lang="ko-KR" altLang="en-US"/>
              <a:t>관계</a:t>
            </a:r>
            <a:endParaRPr kumimoji="1" lang="ko-Kore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9DD9C-EBA3-7CBF-C305-74B1DEAD9113}"/>
              </a:ext>
            </a:extLst>
          </p:cNvPr>
          <p:cNvSpPr txBox="1"/>
          <p:nvPr/>
        </p:nvSpPr>
        <p:spPr>
          <a:xfrm>
            <a:off x="4552156" y="1760659"/>
            <a:ext cx="747039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err="1">
                <a:ea typeface="맑은 고딕"/>
              </a:rPr>
              <a:t>Y_Class</a:t>
            </a:r>
            <a:r>
              <a:rPr lang="en-US" altLang="ko-KR">
                <a:ea typeface="맑은 고딕"/>
              </a:rPr>
              <a:t> 별 </a:t>
            </a:r>
            <a:r>
              <a:rPr lang="en-US" altLang="ko-KR" err="1">
                <a:ea typeface="맑은 고딕"/>
              </a:rPr>
              <a:t>Y_Quality</a:t>
            </a:r>
            <a:r>
              <a:rPr lang="ko-KR" altLang="en-US">
                <a:ea typeface="맑은 고딕"/>
              </a:rPr>
              <a:t>를 </a:t>
            </a:r>
            <a:r>
              <a:rPr lang="en-US" altLang="ko-KR" err="1">
                <a:ea typeface="맑은 고딕"/>
              </a:rPr>
              <a:t>판별</a:t>
            </a:r>
            <a:r>
              <a:rPr lang="ko-KR" altLang="en-US">
                <a:ea typeface="맑은 고딕"/>
              </a:rPr>
              <a:t>하는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threshold가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어떠한가</a:t>
            </a:r>
            <a:r>
              <a:rPr lang="en-US" altLang="ko-KR">
                <a:ea typeface="맑은 고딕"/>
              </a:rPr>
              <a:t>?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4E8EEE-189B-254C-1E0A-F17DB190D6BC}"/>
              </a:ext>
            </a:extLst>
          </p:cNvPr>
          <p:cNvSpPr txBox="1"/>
          <p:nvPr/>
        </p:nvSpPr>
        <p:spPr>
          <a:xfrm>
            <a:off x="4774424" y="-1865595"/>
            <a:ext cx="39475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effectLst/>
              </a:rPr>
              <a:t>PRODUCT_CODE</a:t>
            </a:r>
            <a:r>
              <a:rPr lang="ko-KR" altLang="en-US">
                <a:effectLst/>
              </a:rPr>
              <a:t>별 </a:t>
            </a:r>
            <a:r>
              <a:rPr lang="en-US" altLang="ko-KR" err="1">
                <a:effectLst/>
              </a:rPr>
              <a:t>Y_Class</a:t>
            </a:r>
            <a:r>
              <a:rPr lang="ko-KR" altLang="en-US">
                <a:effectLst/>
              </a:rPr>
              <a:t>의 분포</a:t>
            </a:r>
            <a:endParaRPr lang="en-US" altLang="ko-KR">
              <a:effectLst/>
            </a:endParaRPr>
          </a:p>
          <a:p>
            <a:br>
              <a:rPr lang="ko-KR" altLang="en-US">
                <a:effectLst/>
              </a:rPr>
            </a:b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34841A-1D18-2E19-4CDD-D06EBFA951AE}"/>
              </a:ext>
            </a:extLst>
          </p:cNvPr>
          <p:cNvSpPr txBox="1"/>
          <p:nvPr/>
        </p:nvSpPr>
        <p:spPr>
          <a:xfrm>
            <a:off x="788275" y="5694287"/>
            <a:ext cx="862007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>
                <a:ea typeface="맑은 고딕"/>
              </a:rPr>
              <a:t>각 </a:t>
            </a:r>
            <a:r>
              <a:rPr lang="en-US" altLang="ko-KR">
                <a:ea typeface="맑은 고딕"/>
              </a:rPr>
              <a:t>LINE</a:t>
            </a:r>
            <a:r>
              <a:rPr lang="ko-KR" altLang="en-US">
                <a:ea typeface="맑은 고딕"/>
              </a:rPr>
              <a:t>마다 </a:t>
            </a:r>
            <a:r>
              <a:rPr lang="en-US" altLang="ko-KR" err="1">
                <a:ea typeface="맑은 고딕"/>
              </a:rPr>
              <a:t>Y_Class</a:t>
            </a:r>
            <a:r>
              <a:rPr lang="en-US" altLang="ko-KR">
                <a:ea typeface="맑은 고딕"/>
              </a:rPr>
              <a:t> 별 </a:t>
            </a:r>
            <a:r>
              <a:rPr lang="en-US" altLang="ko-KR" err="1">
                <a:ea typeface="맑은 고딕"/>
              </a:rPr>
              <a:t>threshold는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유의미한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차이</a:t>
            </a:r>
            <a:r>
              <a:rPr lang="ko-KR" altLang="en-US">
                <a:ea typeface="맑은 고딕"/>
              </a:rPr>
              <a:t>를</a:t>
            </a:r>
            <a:r>
              <a:rPr lang="en-US" altLang="ko-KR">
                <a:ea typeface="맑은 고딕"/>
              </a:rPr>
              <a:t> </a:t>
            </a:r>
            <a:r>
              <a:rPr lang="en-US" altLang="ko-KR" err="1">
                <a:ea typeface="맑은 고딕"/>
              </a:rPr>
              <a:t>보이지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않음</a:t>
            </a:r>
            <a:endParaRPr lang="en-US" altLang="ko-KR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CCD79-6BE5-DB4B-9817-2BD8D3EFD1D6}"/>
              </a:ext>
            </a:extLst>
          </p:cNvPr>
          <p:cNvSpPr txBox="1"/>
          <p:nvPr/>
        </p:nvSpPr>
        <p:spPr>
          <a:xfrm>
            <a:off x="880557" y="1267741"/>
            <a:ext cx="137441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pc="-60">
                <a:latin typeface="Pretendard Light" panose="02000403000000020004" pitchFamily="2" charset="-127"/>
                <a:ea typeface="Pretendard Light"/>
              </a:rPr>
              <a:t>범주형 변수</a:t>
            </a:r>
            <a:endParaRPr lang="ko-KR" altLang="en-US" spc="-6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graphicFrame>
        <p:nvGraphicFramePr>
          <p:cNvPr id="6" name="표 24">
            <a:extLst>
              <a:ext uri="{FF2B5EF4-FFF2-40B4-BE49-F238E27FC236}">
                <a16:creationId xmlns:a16="http://schemas.microsoft.com/office/drawing/2014/main" id="{7FE33F7A-DFCB-F90D-BB76-BE68296C6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402401"/>
              </p:ext>
            </p:extLst>
          </p:nvPr>
        </p:nvGraphicFramePr>
        <p:xfrm>
          <a:off x="950398" y="2507467"/>
          <a:ext cx="2897770" cy="1182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11">
                  <a:extLst>
                    <a:ext uri="{9D8B030D-6E8A-4147-A177-3AD203B41FA5}">
                      <a16:colId xmlns:a16="http://schemas.microsoft.com/office/drawing/2014/main" val="970761716"/>
                    </a:ext>
                  </a:extLst>
                </a:gridCol>
                <a:gridCol w="206037">
                  <a:extLst>
                    <a:ext uri="{9D8B030D-6E8A-4147-A177-3AD203B41FA5}">
                      <a16:colId xmlns:a16="http://schemas.microsoft.com/office/drawing/2014/main" val="3563405866"/>
                    </a:ext>
                  </a:extLst>
                </a:gridCol>
                <a:gridCol w="771463">
                  <a:extLst>
                    <a:ext uri="{9D8B030D-6E8A-4147-A177-3AD203B41FA5}">
                      <a16:colId xmlns:a16="http://schemas.microsoft.com/office/drawing/2014/main" val="2428993125"/>
                    </a:ext>
                  </a:extLst>
                </a:gridCol>
                <a:gridCol w="722109">
                  <a:extLst>
                    <a:ext uri="{9D8B030D-6E8A-4147-A177-3AD203B41FA5}">
                      <a16:colId xmlns:a16="http://schemas.microsoft.com/office/drawing/2014/main" val="3796296064"/>
                    </a:ext>
                  </a:extLst>
                </a:gridCol>
                <a:gridCol w="732650">
                  <a:extLst>
                    <a:ext uri="{9D8B030D-6E8A-4147-A177-3AD203B41FA5}">
                      <a16:colId xmlns:a16="http://schemas.microsoft.com/office/drawing/2014/main" val="812552989"/>
                    </a:ext>
                  </a:extLst>
                </a:gridCol>
              </a:tblGrid>
              <a:tr h="182771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/>
                        <a:t>T010305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Y_Quality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992598"/>
                  </a:ext>
                </a:extLst>
              </a:tr>
              <a:tr h="21469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Min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Max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Count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817764"/>
                  </a:ext>
                </a:extLst>
              </a:tr>
              <a:tr h="26163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Y_Class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0.500856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0.524808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15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579906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0.526057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0.534486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39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86822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0.535741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0.558770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12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37023"/>
                  </a:ext>
                </a:extLst>
              </a:tr>
            </a:tbl>
          </a:graphicData>
        </a:graphic>
      </p:graphicFrame>
      <p:graphicFrame>
        <p:nvGraphicFramePr>
          <p:cNvPr id="11" name="표 24">
            <a:extLst>
              <a:ext uri="{FF2B5EF4-FFF2-40B4-BE49-F238E27FC236}">
                <a16:creationId xmlns:a16="http://schemas.microsoft.com/office/drawing/2014/main" id="{292366A0-43C7-02BA-3480-870C11ECA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6237"/>
              </p:ext>
            </p:extLst>
          </p:nvPr>
        </p:nvGraphicFramePr>
        <p:xfrm>
          <a:off x="4491251" y="2507467"/>
          <a:ext cx="2897770" cy="1182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11">
                  <a:extLst>
                    <a:ext uri="{9D8B030D-6E8A-4147-A177-3AD203B41FA5}">
                      <a16:colId xmlns:a16="http://schemas.microsoft.com/office/drawing/2014/main" val="970761716"/>
                    </a:ext>
                  </a:extLst>
                </a:gridCol>
                <a:gridCol w="206037">
                  <a:extLst>
                    <a:ext uri="{9D8B030D-6E8A-4147-A177-3AD203B41FA5}">
                      <a16:colId xmlns:a16="http://schemas.microsoft.com/office/drawing/2014/main" val="3563405866"/>
                    </a:ext>
                  </a:extLst>
                </a:gridCol>
                <a:gridCol w="771463">
                  <a:extLst>
                    <a:ext uri="{9D8B030D-6E8A-4147-A177-3AD203B41FA5}">
                      <a16:colId xmlns:a16="http://schemas.microsoft.com/office/drawing/2014/main" val="2428993125"/>
                    </a:ext>
                  </a:extLst>
                </a:gridCol>
                <a:gridCol w="722109">
                  <a:extLst>
                    <a:ext uri="{9D8B030D-6E8A-4147-A177-3AD203B41FA5}">
                      <a16:colId xmlns:a16="http://schemas.microsoft.com/office/drawing/2014/main" val="3796296064"/>
                    </a:ext>
                  </a:extLst>
                </a:gridCol>
                <a:gridCol w="732650">
                  <a:extLst>
                    <a:ext uri="{9D8B030D-6E8A-4147-A177-3AD203B41FA5}">
                      <a16:colId xmlns:a16="http://schemas.microsoft.com/office/drawing/2014/main" val="812552989"/>
                    </a:ext>
                  </a:extLst>
                </a:gridCol>
              </a:tblGrid>
              <a:tr h="182771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/>
                        <a:t>T010306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Y_Quality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992598"/>
                  </a:ext>
                </a:extLst>
              </a:tr>
              <a:tr h="21469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Min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Max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Count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817764"/>
                  </a:ext>
                </a:extLst>
              </a:tr>
              <a:tr h="26163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Y_Class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0.513135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0.524487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9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579906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0.525221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0.534737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40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86822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0.535279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0.560317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27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37023"/>
                  </a:ext>
                </a:extLst>
              </a:tr>
            </a:tbl>
          </a:graphicData>
        </a:graphic>
      </p:graphicFrame>
      <p:graphicFrame>
        <p:nvGraphicFramePr>
          <p:cNvPr id="12" name="표 24">
            <a:extLst>
              <a:ext uri="{FF2B5EF4-FFF2-40B4-BE49-F238E27FC236}">
                <a16:creationId xmlns:a16="http://schemas.microsoft.com/office/drawing/2014/main" id="{3957F0AA-3991-B7B7-9350-FF57F438D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647138"/>
              </p:ext>
            </p:extLst>
          </p:nvPr>
        </p:nvGraphicFramePr>
        <p:xfrm>
          <a:off x="8032104" y="2507467"/>
          <a:ext cx="2897770" cy="1182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11">
                  <a:extLst>
                    <a:ext uri="{9D8B030D-6E8A-4147-A177-3AD203B41FA5}">
                      <a16:colId xmlns:a16="http://schemas.microsoft.com/office/drawing/2014/main" val="970761716"/>
                    </a:ext>
                  </a:extLst>
                </a:gridCol>
                <a:gridCol w="206037">
                  <a:extLst>
                    <a:ext uri="{9D8B030D-6E8A-4147-A177-3AD203B41FA5}">
                      <a16:colId xmlns:a16="http://schemas.microsoft.com/office/drawing/2014/main" val="3563405866"/>
                    </a:ext>
                  </a:extLst>
                </a:gridCol>
                <a:gridCol w="771463">
                  <a:extLst>
                    <a:ext uri="{9D8B030D-6E8A-4147-A177-3AD203B41FA5}">
                      <a16:colId xmlns:a16="http://schemas.microsoft.com/office/drawing/2014/main" val="2428993125"/>
                    </a:ext>
                  </a:extLst>
                </a:gridCol>
                <a:gridCol w="722109">
                  <a:extLst>
                    <a:ext uri="{9D8B030D-6E8A-4147-A177-3AD203B41FA5}">
                      <a16:colId xmlns:a16="http://schemas.microsoft.com/office/drawing/2014/main" val="3796296064"/>
                    </a:ext>
                  </a:extLst>
                </a:gridCol>
                <a:gridCol w="732650">
                  <a:extLst>
                    <a:ext uri="{9D8B030D-6E8A-4147-A177-3AD203B41FA5}">
                      <a16:colId xmlns:a16="http://schemas.microsoft.com/office/drawing/2014/main" val="812552989"/>
                    </a:ext>
                  </a:extLst>
                </a:gridCol>
              </a:tblGrid>
              <a:tr h="182771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/>
                        <a:t>T050304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Y_Quality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992598"/>
                  </a:ext>
                </a:extLst>
              </a:tr>
              <a:tr h="21469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Min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Max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Count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817764"/>
                  </a:ext>
                </a:extLst>
              </a:tr>
              <a:tr h="26163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Y_Class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0.506408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0.525046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579906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0.525095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0.534054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86822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0.535405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0.560568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11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37023"/>
                  </a:ext>
                </a:extLst>
              </a:tr>
            </a:tbl>
          </a:graphicData>
        </a:graphic>
      </p:graphicFrame>
      <p:graphicFrame>
        <p:nvGraphicFramePr>
          <p:cNvPr id="13" name="표 24">
            <a:extLst>
              <a:ext uri="{FF2B5EF4-FFF2-40B4-BE49-F238E27FC236}">
                <a16:creationId xmlns:a16="http://schemas.microsoft.com/office/drawing/2014/main" id="{5B8D3A24-F61F-BB3B-6991-24BADA8CC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432673"/>
              </p:ext>
            </p:extLst>
          </p:nvPr>
        </p:nvGraphicFramePr>
        <p:xfrm>
          <a:off x="945504" y="4064600"/>
          <a:ext cx="2897770" cy="1182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11">
                  <a:extLst>
                    <a:ext uri="{9D8B030D-6E8A-4147-A177-3AD203B41FA5}">
                      <a16:colId xmlns:a16="http://schemas.microsoft.com/office/drawing/2014/main" val="970761716"/>
                    </a:ext>
                  </a:extLst>
                </a:gridCol>
                <a:gridCol w="206037">
                  <a:extLst>
                    <a:ext uri="{9D8B030D-6E8A-4147-A177-3AD203B41FA5}">
                      <a16:colId xmlns:a16="http://schemas.microsoft.com/office/drawing/2014/main" val="3563405866"/>
                    </a:ext>
                  </a:extLst>
                </a:gridCol>
                <a:gridCol w="771463">
                  <a:extLst>
                    <a:ext uri="{9D8B030D-6E8A-4147-A177-3AD203B41FA5}">
                      <a16:colId xmlns:a16="http://schemas.microsoft.com/office/drawing/2014/main" val="2428993125"/>
                    </a:ext>
                  </a:extLst>
                </a:gridCol>
                <a:gridCol w="722109">
                  <a:extLst>
                    <a:ext uri="{9D8B030D-6E8A-4147-A177-3AD203B41FA5}">
                      <a16:colId xmlns:a16="http://schemas.microsoft.com/office/drawing/2014/main" val="3796296064"/>
                    </a:ext>
                  </a:extLst>
                </a:gridCol>
                <a:gridCol w="732650">
                  <a:extLst>
                    <a:ext uri="{9D8B030D-6E8A-4147-A177-3AD203B41FA5}">
                      <a16:colId xmlns:a16="http://schemas.microsoft.com/office/drawing/2014/main" val="812552989"/>
                    </a:ext>
                  </a:extLst>
                </a:gridCol>
              </a:tblGrid>
              <a:tr h="182771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/>
                        <a:t>T050307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Y_Quality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992598"/>
                  </a:ext>
                </a:extLst>
              </a:tr>
              <a:tr h="21469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Min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Max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Count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817764"/>
                  </a:ext>
                </a:extLst>
              </a:tr>
              <a:tr h="26163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Y_Class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0.512513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0.524781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579906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0.525086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0.534843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86822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0.535114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0.578841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37023"/>
                  </a:ext>
                </a:extLst>
              </a:tr>
            </a:tbl>
          </a:graphicData>
        </a:graphic>
      </p:graphicFrame>
      <p:graphicFrame>
        <p:nvGraphicFramePr>
          <p:cNvPr id="14" name="표 24">
            <a:extLst>
              <a:ext uri="{FF2B5EF4-FFF2-40B4-BE49-F238E27FC236}">
                <a16:creationId xmlns:a16="http://schemas.microsoft.com/office/drawing/2014/main" id="{39E216CD-07D9-E310-5151-07B90CA36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26342"/>
              </p:ext>
            </p:extLst>
          </p:nvPr>
        </p:nvGraphicFramePr>
        <p:xfrm>
          <a:off x="4478695" y="4064600"/>
          <a:ext cx="2897770" cy="1182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11">
                  <a:extLst>
                    <a:ext uri="{9D8B030D-6E8A-4147-A177-3AD203B41FA5}">
                      <a16:colId xmlns:a16="http://schemas.microsoft.com/office/drawing/2014/main" val="970761716"/>
                    </a:ext>
                  </a:extLst>
                </a:gridCol>
                <a:gridCol w="206037">
                  <a:extLst>
                    <a:ext uri="{9D8B030D-6E8A-4147-A177-3AD203B41FA5}">
                      <a16:colId xmlns:a16="http://schemas.microsoft.com/office/drawing/2014/main" val="3563405866"/>
                    </a:ext>
                  </a:extLst>
                </a:gridCol>
                <a:gridCol w="771463">
                  <a:extLst>
                    <a:ext uri="{9D8B030D-6E8A-4147-A177-3AD203B41FA5}">
                      <a16:colId xmlns:a16="http://schemas.microsoft.com/office/drawing/2014/main" val="2428993125"/>
                    </a:ext>
                  </a:extLst>
                </a:gridCol>
                <a:gridCol w="722109">
                  <a:extLst>
                    <a:ext uri="{9D8B030D-6E8A-4147-A177-3AD203B41FA5}">
                      <a16:colId xmlns:a16="http://schemas.microsoft.com/office/drawing/2014/main" val="3796296064"/>
                    </a:ext>
                  </a:extLst>
                </a:gridCol>
                <a:gridCol w="732650">
                  <a:extLst>
                    <a:ext uri="{9D8B030D-6E8A-4147-A177-3AD203B41FA5}">
                      <a16:colId xmlns:a16="http://schemas.microsoft.com/office/drawing/2014/main" val="812552989"/>
                    </a:ext>
                  </a:extLst>
                </a:gridCol>
              </a:tblGrid>
              <a:tr h="182771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/>
                        <a:t>T100304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Y_Quality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992598"/>
                  </a:ext>
                </a:extLst>
              </a:tr>
              <a:tr h="21469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Min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Max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Count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817764"/>
                  </a:ext>
                </a:extLst>
              </a:tr>
              <a:tr h="26163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Y_Class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0.507571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0.525060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579906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0.525305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0.534837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309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86822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0.534951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0.550944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51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37023"/>
                  </a:ext>
                </a:extLst>
              </a:tr>
            </a:tbl>
          </a:graphicData>
        </a:graphic>
      </p:graphicFrame>
      <p:graphicFrame>
        <p:nvGraphicFramePr>
          <p:cNvPr id="15" name="표 24">
            <a:extLst>
              <a:ext uri="{FF2B5EF4-FFF2-40B4-BE49-F238E27FC236}">
                <a16:creationId xmlns:a16="http://schemas.microsoft.com/office/drawing/2014/main" id="{9316E936-E1E4-4D06-57C5-D779490F2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42488"/>
              </p:ext>
            </p:extLst>
          </p:nvPr>
        </p:nvGraphicFramePr>
        <p:xfrm>
          <a:off x="8011886" y="4047129"/>
          <a:ext cx="2897770" cy="1217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511">
                  <a:extLst>
                    <a:ext uri="{9D8B030D-6E8A-4147-A177-3AD203B41FA5}">
                      <a16:colId xmlns:a16="http://schemas.microsoft.com/office/drawing/2014/main" val="970761716"/>
                    </a:ext>
                  </a:extLst>
                </a:gridCol>
                <a:gridCol w="206037">
                  <a:extLst>
                    <a:ext uri="{9D8B030D-6E8A-4147-A177-3AD203B41FA5}">
                      <a16:colId xmlns:a16="http://schemas.microsoft.com/office/drawing/2014/main" val="3563405866"/>
                    </a:ext>
                  </a:extLst>
                </a:gridCol>
                <a:gridCol w="771463">
                  <a:extLst>
                    <a:ext uri="{9D8B030D-6E8A-4147-A177-3AD203B41FA5}">
                      <a16:colId xmlns:a16="http://schemas.microsoft.com/office/drawing/2014/main" val="2428993125"/>
                    </a:ext>
                  </a:extLst>
                </a:gridCol>
                <a:gridCol w="722109">
                  <a:extLst>
                    <a:ext uri="{9D8B030D-6E8A-4147-A177-3AD203B41FA5}">
                      <a16:colId xmlns:a16="http://schemas.microsoft.com/office/drawing/2014/main" val="3796296064"/>
                    </a:ext>
                  </a:extLst>
                </a:gridCol>
                <a:gridCol w="732650">
                  <a:extLst>
                    <a:ext uri="{9D8B030D-6E8A-4147-A177-3AD203B41FA5}">
                      <a16:colId xmlns:a16="http://schemas.microsoft.com/office/drawing/2014/main" val="812552989"/>
                    </a:ext>
                  </a:extLst>
                </a:gridCol>
              </a:tblGrid>
              <a:tr h="217714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/>
                        <a:t>T100306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Y_Quality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992598"/>
                  </a:ext>
                </a:extLst>
              </a:tr>
              <a:tr h="21469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Min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Max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Count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817764"/>
                  </a:ext>
                </a:extLst>
              </a:tr>
              <a:tr h="26163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err="1"/>
                        <a:t>Y_Class</a:t>
                      </a:r>
                      <a:endParaRPr lang="ko-KR" altLang="en-US" sz="105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0.502517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0.525067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42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579906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1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rgbClr val="92D050"/>
                          </a:solidFill>
                        </a:rPr>
                        <a:t>0.525114</a:t>
                      </a:r>
                      <a:endParaRPr lang="ko-KR" altLang="en-US" sz="1050">
                        <a:solidFill>
                          <a:srgbClr val="92D05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0.534835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327</a:t>
                      </a:r>
                      <a:endParaRPr lang="ko-KR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86822"/>
                  </a:ext>
                </a:extLst>
              </a:tr>
              <a:tr h="2616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2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>
                          <a:solidFill>
                            <a:schemeClr val="accent5"/>
                          </a:solidFill>
                        </a:rPr>
                        <a:t>0.534951</a:t>
                      </a:r>
                      <a:endParaRPr lang="ko-KR" altLang="en-US" sz="1050">
                        <a:solidFill>
                          <a:schemeClr val="accent5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0.560454</a:t>
                      </a:r>
                      <a:endParaRPr lang="ko-KR" altLang="en-US" sz="105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/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37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413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4143A0-74B4-5BEA-6DB1-792B4F90FC2B}"/>
              </a:ext>
            </a:extLst>
          </p:cNvPr>
          <p:cNvSpPr txBox="1"/>
          <p:nvPr/>
        </p:nvSpPr>
        <p:spPr>
          <a:xfrm>
            <a:off x="880557" y="742224"/>
            <a:ext cx="767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60">
                <a:latin typeface="Pretendard Medium" panose="02000503000000020004" pitchFamily="2" charset="-127"/>
                <a:ea typeface="Pretendard Medium" panose="02000503000000020004" pitchFamily="2" charset="-127"/>
              </a:rPr>
              <a:t>EDA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7E6BA4-7F43-98F5-31A5-2A3B51926648}"/>
              </a:ext>
            </a:extLst>
          </p:cNvPr>
          <p:cNvSpPr/>
          <p:nvPr/>
        </p:nvSpPr>
        <p:spPr>
          <a:xfrm>
            <a:off x="714703" y="794381"/>
            <a:ext cx="147145" cy="357352"/>
          </a:xfrm>
          <a:prstGeom prst="rect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FB0A8-B225-469D-8FCF-8FB96281085A}"/>
              </a:ext>
            </a:extLst>
          </p:cNvPr>
          <p:cNvSpPr txBox="1"/>
          <p:nvPr/>
        </p:nvSpPr>
        <p:spPr>
          <a:xfrm>
            <a:off x="880557" y="1267741"/>
            <a:ext cx="117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>
                <a:latin typeface="Pretendard Light" panose="02000403000000020004" pitchFamily="2" charset="-127"/>
                <a:ea typeface="Pretendard Light" panose="02000403000000020004" pitchFamily="2" charset="-127"/>
              </a:rPr>
              <a:t>접근 전략 </a:t>
            </a:r>
            <a:r>
              <a:rPr lang="en-US" altLang="ko-KR" sz="1800" b="1" i="0" kern="1200">
                <a:solidFill>
                  <a:schemeClr val="tx1"/>
                </a:solidFill>
                <a:effectLst/>
                <a:latin typeface="Poppins SemiBold" panose="00000700000000000000" pitchFamily="2" charset="0"/>
                <a:ea typeface="Pretendard" panose="02000503000000020004"/>
                <a:cs typeface="Poppins SemiBold" panose="00000700000000000000" pitchFamily="2" charset="0"/>
              </a:rPr>
              <a:t>II</a:t>
            </a:r>
            <a:endParaRPr kumimoji="1" lang="ko-Kore-US" altLang="en-US" spc="-6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3333D4-CE73-96A7-351B-0B82A44B2E8D}"/>
              </a:ext>
            </a:extLst>
          </p:cNvPr>
          <p:cNvSpPr txBox="1"/>
          <p:nvPr/>
        </p:nvSpPr>
        <p:spPr>
          <a:xfrm>
            <a:off x="6337586" y="4007514"/>
            <a:ext cx="5254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Malgun Gothic"/>
                <a:ea typeface="맑은 고딕"/>
              </a:rPr>
              <a:t>Pain Point</a:t>
            </a:r>
            <a:r>
              <a:rPr lang="ko-KR" altLang="en-US">
                <a:latin typeface="Malgun Gothic"/>
                <a:ea typeface="맑은 고딕"/>
              </a:rPr>
              <a:t>적 접근</a:t>
            </a:r>
            <a:endParaRPr lang="en-US" altLang="ko-KR" b="0" i="0">
              <a:effectLst/>
              <a:latin typeface="NotoSansKR"/>
            </a:endParaRPr>
          </a:p>
        </p:txBody>
      </p:sp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BA0DF1F0-B653-6D05-277C-B231AC3A18A7}"/>
              </a:ext>
            </a:extLst>
          </p:cNvPr>
          <p:cNvSpPr/>
          <p:nvPr/>
        </p:nvSpPr>
        <p:spPr>
          <a:xfrm>
            <a:off x="4636302" y="2775683"/>
            <a:ext cx="904775" cy="849433"/>
          </a:xfrm>
          <a:prstGeom prst="mathPlus">
            <a:avLst/>
          </a:prstGeom>
          <a:solidFill>
            <a:srgbClr val="DA0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DCE96D-A7F1-953D-B573-9FFE576839EA}"/>
              </a:ext>
            </a:extLst>
          </p:cNvPr>
          <p:cNvSpPr txBox="1"/>
          <p:nvPr/>
        </p:nvSpPr>
        <p:spPr>
          <a:xfrm>
            <a:off x="1543880" y="5506009"/>
            <a:ext cx="938355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800" b="1">
                <a:ea typeface="맑은 고딕"/>
              </a:rPr>
              <a:t>“ </a:t>
            </a:r>
            <a:r>
              <a:rPr lang="en-US" altLang="ko-KR" sz="2800" b="1" err="1">
                <a:ea typeface="맑은 고딕"/>
              </a:rPr>
              <a:t>Y_Quality</a:t>
            </a:r>
            <a:r>
              <a:rPr lang="ko-KR" altLang="en-US" sz="2800" b="1">
                <a:ea typeface="맑은 고딕"/>
              </a:rPr>
              <a:t>를 회귀 예측해서 </a:t>
            </a:r>
            <a:r>
              <a:rPr lang="en-US" altLang="ko-KR" sz="2800" b="1" err="1">
                <a:ea typeface="맑은 고딕"/>
              </a:rPr>
              <a:t>Y_Class</a:t>
            </a:r>
            <a:r>
              <a:rPr lang="ko-KR" altLang="en-US" sz="2800" b="1">
                <a:ea typeface="맑은 고딕"/>
              </a:rPr>
              <a:t>를 추정하자</a:t>
            </a:r>
            <a:r>
              <a:rPr lang="en-US" altLang="ko-KR" sz="2800" b="1">
                <a:ea typeface="맑은 고딕"/>
              </a:rPr>
              <a:t>＂</a:t>
            </a:r>
            <a:endParaRPr lang="ko-KR" altLang="en-US" sz="2800" b="1">
              <a:ea typeface="맑은 고딕"/>
            </a:endParaRPr>
          </a:p>
        </p:txBody>
      </p:sp>
      <p:graphicFrame>
        <p:nvGraphicFramePr>
          <p:cNvPr id="15" name="표 24">
            <a:extLst>
              <a:ext uri="{FF2B5EF4-FFF2-40B4-BE49-F238E27FC236}">
                <a16:creationId xmlns:a16="http://schemas.microsoft.com/office/drawing/2014/main" id="{246EF8A6-ECE8-7DDC-0B3A-6BD891121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965857"/>
              </p:ext>
            </p:extLst>
          </p:nvPr>
        </p:nvGraphicFramePr>
        <p:xfrm>
          <a:off x="6337586" y="2116338"/>
          <a:ext cx="4609813" cy="17279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0541">
                  <a:extLst>
                    <a:ext uri="{9D8B030D-6E8A-4147-A177-3AD203B41FA5}">
                      <a16:colId xmlns:a16="http://schemas.microsoft.com/office/drawing/2014/main" val="970761716"/>
                    </a:ext>
                  </a:extLst>
                </a:gridCol>
                <a:gridCol w="327767">
                  <a:extLst>
                    <a:ext uri="{9D8B030D-6E8A-4147-A177-3AD203B41FA5}">
                      <a16:colId xmlns:a16="http://schemas.microsoft.com/office/drawing/2014/main" val="3563405866"/>
                    </a:ext>
                  </a:extLst>
                </a:gridCol>
                <a:gridCol w="1227254">
                  <a:extLst>
                    <a:ext uri="{9D8B030D-6E8A-4147-A177-3AD203B41FA5}">
                      <a16:colId xmlns:a16="http://schemas.microsoft.com/office/drawing/2014/main" val="2428993125"/>
                    </a:ext>
                  </a:extLst>
                </a:gridCol>
                <a:gridCol w="1148741">
                  <a:extLst>
                    <a:ext uri="{9D8B030D-6E8A-4147-A177-3AD203B41FA5}">
                      <a16:colId xmlns:a16="http://schemas.microsoft.com/office/drawing/2014/main" val="3796296064"/>
                    </a:ext>
                  </a:extLst>
                </a:gridCol>
                <a:gridCol w="1165510">
                  <a:extLst>
                    <a:ext uri="{9D8B030D-6E8A-4147-A177-3AD203B41FA5}">
                      <a16:colId xmlns:a16="http://schemas.microsoft.com/office/drawing/2014/main" val="812552989"/>
                    </a:ext>
                  </a:extLst>
                </a:gridCol>
              </a:tblGrid>
              <a:tr h="267107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400" b="1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chemeClr val="bg1"/>
                          </a:solidFill>
                        </a:rPr>
                        <a:t>Y_Quality</a:t>
                      </a:r>
                      <a:endParaRPr lang="ko-KR" altLang="en-U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992598"/>
                  </a:ext>
                </a:extLst>
              </a:tr>
              <a:tr h="313757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Min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Max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Count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817764"/>
                  </a:ext>
                </a:extLst>
              </a:tr>
              <a:tr h="38236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chemeClr val="bg1"/>
                          </a:solidFill>
                        </a:rPr>
                        <a:t>Y_Class</a:t>
                      </a:r>
                      <a:endParaRPr lang="ko-KR" altLang="en-US" sz="14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0.500856</a:t>
                      </a: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0.525067</a:t>
                      </a: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165</a:t>
                      </a: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579906"/>
                  </a:ext>
                </a:extLst>
              </a:tr>
              <a:tr h="382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0.525086</a:t>
                      </a:r>
                      <a:endParaRPr lang="ko-KR" altLang="en-US" sz="140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0.534843</a:t>
                      </a:r>
                      <a:endParaRPr lang="ko-KR" altLang="en-US" sz="140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766</a:t>
                      </a: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6822"/>
                  </a:ext>
                </a:extLst>
              </a:tr>
              <a:tr h="382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4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0.534951</a:t>
                      </a: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0.578841</a:t>
                      </a: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201</a:t>
                      </a:r>
                      <a:endParaRPr lang="ko-KR" altLang="en-US" sz="140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A0F47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7023"/>
                  </a:ext>
                </a:extLst>
              </a:tr>
            </a:tbl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0EAB9EDB-51AE-9DFA-FB5B-0810C56DA0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5081972"/>
              </p:ext>
            </p:extLst>
          </p:nvPr>
        </p:nvGraphicFramePr>
        <p:xfrm>
          <a:off x="1328025" y="1452407"/>
          <a:ext cx="3162817" cy="2767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5039EFD-C928-855D-0AE2-42A21AD275FA}"/>
              </a:ext>
            </a:extLst>
          </p:cNvPr>
          <p:cNvSpPr txBox="1"/>
          <p:nvPr/>
        </p:nvSpPr>
        <p:spPr>
          <a:xfrm>
            <a:off x="2208728" y="4197626"/>
            <a:ext cx="1569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effectLst/>
                <a:latin typeface="NotoSansKR"/>
              </a:rPr>
              <a:t>Class </a:t>
            </a:r>
            <a:r>
              <a:rPr lang="ko-KR" altLang="en-US" b="0" i="0">
                <a:effectLst/>
                <a:latin typeface="NotoSansKR"/>
              </a:rPr>
              <a:t>불균형</a:t>
            </a:r>
            <a:endParaRPr lang="en-US" altLang="ko-KR" b="0" i="0">
              <a:effectLst/>
              <a:latin typeface="NotoSansKR"/>
            </a:endParaRPr>
          </a:p>
          <a:p>
            <a:pPr algn="l"/>
            <a:endParaRPr lang="en-US" altLang="ko-KR">
              <a:solidFill>
                <a:srgbClr val="0066CC"/>
              </a:solidFill>
              <a:latin typeface="NotoSansKR"/>
            </a:endParaRPr>
          </a:p>
        </p:txBody>
      </p:sp>
    </p:spTree>
    <p:extLst>
      <p:ext uri="{BB962C8B-B14F-4D97-AF65-F5344CB8AC3E}">
        <p14:creationId xmlns:p14="http://schemas.microsoft.com/office/powerpoint/2010/main" val="2586224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05CE297B5E52C4EBA18FA2C059EBDA6" ma:contentTypeVersion="2" ma:contentTypeDescription="새 문서를 만듭니다." ma:contentTypeScope="" ma:versionID="9db1281e662ffcc58a2cc59cf65802b6">
  <xsd:schema xmlns:xsd="http://www.w3.org/2001/XMLSchema" xmlns:xs="http://www.w3.org/2001/XMLSchema" xmlns:p="http://schemas.microsoft.com/office/2006/metadata/properties" xmlns:ns3="f2b53038-d06e-4bcd-9a4f-653a191aa0f4" targetNamespace="http://schemas.microsoft.com/office/2006/metadata/properties" ma:root="true" ma:fieldsID="f606a7007b0d2a5dc4e0a85049d385ff" ns3:_="">
    <xsd:import namespace="f2b53038-d06e-4bcd-9a4f-653a191aa0f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53038-d06e-4bcd-9a4f-653a191aa0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4B5450-4BB4-4047-8960-270E70FEA6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C22B64-452C-4EA0-8DB9-8A043B955A08}">
  <ds:schemaRefs>
    <ds:schemaRef ds:uri="f2b53038-d06e-4bcd-9a4f-653a191aa0f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2E58BA-8339-4922-9273-85709BEF3A2A}">
  <ds:schemaRefs>
    <ds:schemaRef ds:uri="f2b53038-d06e-4bcd-9a4f-653a191aa0f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32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공장 제품 품질 상태 분류 AI 온라인 해커톤</dc:title>
  <dc:creator>김서연</dc:creator>
  <cp:revision>1</cp:revision>
  <dcterms:created xsi:type="dcterms:W3CDTF">2023-03-05T05:18:52Z</dcterms:created>
  <dcterms:modified xsi:type="dcterms:W3CDTF">2023-03-26T02:58:29Z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0x010100005CE297B5E52C4EBA18FA2C059EBDA6</vt:lpwstr>
  </property>
</Properties>
</file>